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7" r:id="rId1"/>
    <p:sldMasterId id="2147483737" r:id="rId2"/>
    <p:sldMasterId id="2147483753" r:id="rId3"/>
    <p:sldMasterId id="2147483763" r:id="rId4"/>
    <p:sldMasterId id="2147483773" r:id="rId5"/>
    <p:sldMasterId id="2147483793" r:id="rId6"/>
    <p:sldMasterId id="2147483803" r:id="rId7"/>
    <p:sldMasterId id="2147483815" r:id="rId8"/>
    <p:sldMasterId id="2147483825" r:id="rId9"/>
  </p:sldMasterIdLst>
  <p:notesMasterIdLst>
    <p:notesMasterId r:id="rId20"/>
  </p:notesMasterIdLst>
  <p:handoutMasterIdLst>
    <p:handoutMasterId r:id="rId21"/>
  </p:handoutMasterIdLst>
  <p:sldIdLst>
    <p:sldId id="316" r:id="rId10"/>
    <p:sldId id="317" r:id="rId11"/>
    <p:sldId id="318" r:id="rId12"/>
    <p:sldId id="351" r:id="rId13"/>
    <p:sldId id="319" r:id="rId14"/>
    <p:sldId id="320" r:id="rId15"/>
    <p:sldId id="354" r:id="rId16"/>
    <p:sldId id="347" r:id="rId17"/>
    <p:sldId id="353" r:id="rId18"/>
    <p:sldId id="34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2B93"/>
    <a:srgbClr val="2CC3B6"/>
    <a:srgbClr val="FFD949"/>
    <a:srgbClr val="FF9900"/>
    <a:srgbClr val="000000"/>
    <a:srgbClr val="FFF4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30" autoAdjust="0"/>
    <p:restoredTop sz="67651" autoAdjust="0"/>
  </p:normalViewPr>
  <p:slideViewPr>
    <p:cSldViewPr snapToGrid="0" snapToObjects="1">
      <p:cViewPr varScale="1">
        <p:scale>
          <a:sx n="79" d="100"/>
          <a:sy n="79" d="100"/>
        </p:scale>
        <p:origin x="1956" y="68"/>
      </p:cViewPr>
      <p:guideLst/>
    </p:cSldViewPr>
  </p:slideViewPr>
  <p:outlineViewPr>
    <p:cViewPr>
      <p:scale>
        <a:sx n="33" d="100"/>
        <a:sy n="33" d="100"/>
      </p:scale>
      <p:origin x="0" y="-952"/>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24" d="100"/>
          <a:sy n="124" d="100"/>
        </p:scale>
        <p:origin x="310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F7CADC-14D6-5749-A325-0515E42903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E4CB45-14C0-2A4B-BF31-79A427F930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A42136-974C-EE4E-979C-E06BB0D77B2D}" type="datetimeFigureOut">
              <a:rPr lang="en-US" smtClean="0"/>
              <a:t>2/7/2022</a:t>
            </a:fld>
            <a:endParaRPr lang="en-US"/>
          </a:p>
        </p:txBody>
      </p:sp>
      <p:sp>
        <p:nvSpPr>
          <p:cNvPr id="4" name="Footer Placeholder 3">
            <a:extLst>
              <a:ext uri="{FF2B5EF4-FFF2-40B4-BE49-F238E27FC236}">
                <a16:creationId xmlns:a16="http://schemas.microsoft.com/office/drawing/2014/main" id="{FD6B96C7-308A-CB49-ABC2-27586B75CA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8EC456-FCF3-654E-98E8-F79E740C75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CFCAC6-AB27-3541-9BC5-D808BAF6B7FC}" type="slidenum">
              <a:rPr lang="en-US" smtClean="0"/>
              <a:t>‹#›</a:t>
            </a:fld>
            <a:endParaRPr lang="en-US"/>
          </a:p>
        </p:txBody>
      </p:sp>
    </p:spTree>
    <p:extLst>
      <p:ext uri="{BB962C8B-B14F-4D97-AF65-F5344CB8AC3E}">
        <p14:creationId xmlns:p14="http://schemas.microsoft.com/office/powerpoint/2010/main" val="2333865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B9519A-8B3C-B649-9F5D-49A597B9E1BC}" type="datetimeFigureOut">
              <a:rPr lang="en-US" smtClean="0"/>
              <a:t>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0669E-0866-F240-B85C-9C31FF485FE3}" type="slidenum">
              <a:rPr lang="en-US" smtClean="0"/>
              <a:t>‹#›</a:t>
            </a:fld>
            <a:endParaRPr lang="en-US"/>
          </a:p>
        </p:txBody>
      </p:sp>
    </p:spTree>
    <p:extLst>
      <p:ext uri="{BB962C8B-B14F-4D97-AF65-F5344CB8AC3E}">
        <p14:creationId xmlns:p14="http://schemas.microsoft.com/office/powerpoint/2010/main" val="109372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F0669E-0866-F240-B85C-9C31FF485FE3}" type="slidenum">
              <a:rPr lang="en-US" smtClean="0"/>
              <a:t>1</a:t>
            </a:fld>
            <a:endParaRPr lang="en-US"/>
          </a:p>
        </p:txBody>
      </p:sp>
    </p:spTree>
    <p:extLst>
      <p:ext uri="{BB962C8B-B14F-4D97-AF65-F5344CB8AC3E}">
        <p14:creationId xmlns:p14="http://schemas.microsoft.com/office/powerpoint/2010/main" val="1642815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0669E-0866-F240-B85C-9C31FF485FE3}" type="slidenum">
              <a:rPr lang="en-US" smtClean="0"/>
              <a:t>2</a:t>
            </a:fld>
            <a:endParaRPr lang="en-US"/>
          </a:p>
        </p:txBody>
      </p:sp>
    </p:spTree>
    <p:extLst>
      <p:ext uri="{BB962C8B-B14F-4D97-AF65-F5344CB8AC3E}">
        <p14:creationId xmlns:p14="http://schemas.microsoft.com/office/powerpoint/2010/main" val="2074335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0669E-0866-F240-B85C-9C31FF485FE3}" type="slidenum">
              <a:rPr lang="en-US" smtClean="0"/>
              <a:t>3</a:t>
            </a:fld>
            <a:endParaRPr lang="en-US"/>
          </a:p>
        </p:txBody>
      </p:sp>
    </p:spTree>
    <p:extLst>
      <p:ext uri="{BB962C8B-B14F-4D97-AF65-F5344CB8AC3E}">
        <p14:creationId xmlns:p14="http://schemas.microsoft.com/office/powerpoint/2010/main" val="2528400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0669E-0866-F240-B85C-9C31FF485FE3}" type="slidenum">
              <a:rPr lang="en-US" smtClean="0"/>
              <a:t>5</a:t>
            </a:fld>
            <a:endParaRPr lang="en-US"/>
          </a:p>
        </p:txBody>
      </p:sp>
    </p:spTree>
    <p:extLst>
      <p:ext uri="{BB962C8B-B14F-4D97-AF65-F5344CB8AC3E}">
        <p14:creationId xmlns:p14="http://schemas.microsoft.com/office/powerpoint/2010/main" val="657000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Two big reasons for creating B2R.  One</a:t>
            </a:r>
            <a:r>
              <a:rPr lang="en-US" sz="1200" b="0" i="0" kern="1200" baseline="0" dirty="0" smtClean="0">
                <a:solidFill>
                  <a:schemeClr val="tx1"/>
                </a:solidFill>
                <a:effectLst/>
                <a:latin typeface="+mn-lt"/>
                <a:ea typeface="+mn-ea"/>
                <a:cs typeface="+mn-cs"/>
              </a:rPr>
              <a:t> reason is that </a:t>
            </a:r>
            <a:r>
              <a:rPr lang="en-US" sz="1200" b="0" i="0" kern="1200" baseline="0" dirty="0" err="1" smtClean="0">
                <a:solidFill>
                  <a:schemeClr val="tx1"/>
                </a:solidFill>
                <a:effectLst/>
                <a:latin typeface="+mn-lt"/>
                <a:ea typeface="+mn-ea"/>
                <a:cs typeface="+mn-cs"/>
              </a:rPr>
              <a:t>ServeMN</a:t>
            </a:r>
            <a:r>
              <a:rPr lang="en-US" sz="1200" b="0" i="0" kern="1200" baseline="0" dirty="0" smtClean="0">
                <a:solidFill>
                  <a:schemeClr val="tx1"/>
                </a:solidFill>
                <a:effectLst/>
                <a:latin typeface="+mn-lt"/>
                <a:ea typeface="+mn-ea"/>
                <a:cs typeface="+mn-cs"/>
              </a:rPr>
              <a:t> wanted to support </a:t>
            </a:r>
            <a:r>
              <a:rPr lang="en-US" sz="1200" b="0" i="0" kern="1200" dirty="0" smtClean="0">
                <a:solidFill>
                  <a:schemeClr val="tx1"/>
                </a:solidFill>
                <a:effectLst/>
                <a:latin typeface="+mn-lt"/>
                <a:ea typeface="+mn-ea"/>
                <a:cs typeface="+mn-cs"/>
              </a:rPr>
              <a:t>best impact of </a:t>
            </a:r>
            <a:r>
              <a:rPr lang="en-US" sz="1200" b="0" i="0" kern="1200" smtClean="0">
                <a:solidFill>
                  <a:schemeClr val="tx1"/>
                </a:solidFill>
                <a:effectLst/>
                <a:latin typeface="+mn-lt"/>
                <a:ea typeface="+mn-ea"/>
                <a:cs typeface="+mn-cs"/>
              </a:rPr>
              <a:t>LETRS  training. </a:t>
            </a:r>
            <a:r>
              <a:rPr lang="en-US" sz="1200" b="0" i="0" kern="1200" dirty="0" smtClean="0">
                <a:solidFill>
                  <a:schemeClr val="tx1"/>
                </a:solidFill>
                <a:effectLst/>
                <a:latin typeface="+mn-lt"/>
                <a:ea typeface="+mn-ea"/>
                <a:cs typeface="+mn-cs"/>
              </a:rPr>
              <a:t>For our veteran teachers in districts with strong core curriculum for reading, they will find the application of their new LETRS knowledge readily applicable and actionable.  However, for  "other" teachers in districts using reading curriculum in the balanced literacy category… these "other" teachers, especially if they are new to teaching, will have a more challenging task translating their new LETRS knowledge into meaningful reading instruction so </a:t>
            </a:r>
            <a:r>
              <a:rPr lang="en-US" sz="1200" b="0" i="0" kern="1200" dirty="0" err="1" smtClean="0">
                <a:solidFill>
                  <a:schemeClr val="tx1"/>
                </a:solidFill>
                <a:effectLst/>
                <a:latin typeface="+mn-lt"/>
                <a:ea typeface="+mn-ea"/>
                <a:cs typeface="+mn-cs"/>
              </a:rPr>
              <a:t>ServeMN</a:t>
            </a:r>
            <a:r>
              <a:rPr lang="en-US" sz="1200" b="0" i="0" kern="1200" dirty="0" smtClean="0">
                <a:solidFill>
                  <a:schemeClr val="tx1"/>
                </a:solidFill>
                <a:effectLst/>
                <a:latin typeface="+mn-lt"/>
                <a:ea typeface="+mn-ea"/>
                <a:cs typeface="+mn-cs"/>
              </a:rPr>
              <a:t> created B2R to support these hard working K-3 teachers.  </a:t>
            </a:r>
            <a:endParaRPr lang="en-US" dirty="0"/>
          </a:p>
        </p:txBody>
      </p:sp>
      <p:sp>
        <p:nvSpPr>
          <p:cNvPr id="4" name="Slide Number Placeholder 3"/>
          <p:cNvSpPr>
            <a:spLocks noGrp="1"/>
          </p:cNvSpPr>
          <p:nvPr>
            <p:ph type="sldNum" sz="quarter" idx="10"/>
          </p:nvPr>
        </p:nvSpPr>
        <p:spPr/>
        <p:txBody>
          <a:bodyPr/>
          <a:lstStyle/>
          <a:p>
            <a:fld id="{EAF0669E-0866-F240-B85C-9C31FF485FE3}" type="slidenum">
              <a:rPr lang="en-US" smtClean="0"/>
              <a:t>6</a:t>
            </a:fld>
            <a:endParaRPr lang="en-US"/>
          </a:p>
        </p:txBody>
      </p:sp>
    </p:spTree>
    <p:extLst>
      <p:ext uri="{BB962C8B-B14F-4D97-AF65-F5344CB8AC3E}">
        <p14:creationId xmlns:p14="http://schemas.microsoft.com/office/powerpoint/2010/main" val="2609883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619F9-9F6F-48AD-89E4-55854C160B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22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0669E-0866-F240-B85C-9C31FF485FE3}" type="slidenum">
              <a:rPr lang="en-US" smtClean="0"/>
              <a:t>8</a:t>
            </a:fld>
            <a:endParaRPr lang="en-US"/>
          </a:p>
        </p:txBody>
      </p:sp>
    </p:spTree>
    <p:extLst>
      <p:ext uri="{BB962C8B-B14F-4D97-AF65-F5344CB8AC3E}">
        <p14:creationId xmlns:p14="http://schemas.microsoft.com/office/powerpoint/2010/main" val="21341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9E570-0482-AC47-A58C-F31A7824C8A4}"/>
              </a:ext>
            </a:extLst>
          </p:cNvPr>
          <p:cNvSpPr/>
          <p:nvPr userDrawn="1"/>
        </p:nvSpPr>
        <p:spPr>
          <a:xfrm>
            <a:off x="1767155" y="5791198"/>
            <a:ext cx="10424845" cy="1066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Subtitle 2">
            <a:extLst>
              <a:ext uri="{FF2B5EF4-FFF2-40B4-BE49-F238E27FC236}">
                <a16:creationId xmlns:a16="http://schemas.microsoft.com/office/drawing/2014/main" id="{4225E47D-A8BD-D84A-80AB-8888A8EB6A7A}"/>
              </a:ext>
            </a:extLst>
          </p:cNvPr>
          <p:cNvSpPr>
            <a:spLocks noGrp="1"/>
          </p:cNvSpPr>
          <p:nvPr>
            <p:ph type="subTitle" idx="1" hasCustomPrompt="1"/>
          </p:nvPr>
        </p:nvSpPr>
        <p:spPr>
          <a:xfrm>
            <a:off x="5220448" y="4097868"/>
            <a:ext cx="4631266" cy="372534"/>
          </a:xfrm>
        </p:spPr>
        <p:txBody>
          <a:bodyPr anchor="t">
            <a:norm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Title 1">
            <a:extLst>
              <a:ext uri="{FF2B5EF4-FFF2-40B4-BE49-F238E27FC236}">
                <a16:creationId xmlns:a16="http://schemas.microsoft.com/office/drawing/2014/main" id="{14376740-C429-9F45-A70E-9D03DF628003}"/>
              </a:ext>
            </a:extLst>
          </p:cNvPr>
          <p:cNvSpPr>
            <a:spLocks noGrp="1"/>
          </p:cNvSpPr>
          <p:nvPr>
            <p:ph type="ctrTitle" hasCustomPrompt="1"/>
          </p:nvPr>
        </p:nvSpPr>
        <p:spPr>
          <a:xfrm>
            <a:off x="5220447" y="1928387"/>
            <a:ext cx="6081126" cy="2169480"/>
          </a:xfrm>
          <a:noFill/>
        </p:spPr>
        <p:txBody>
          <a:bodyPr anchor="t">
            <a:noAutofit/>
          </a:bodyPr>
          <a:lstStyle>
            <a:lvl1pPr algn="l">
              <a:defRPr sz="4800" b="1">
                <a:solidFill>
                  <a:schemeClr val="accent3"/>
                </a:solidFill>
              </a:defRPr>
            </a:lvl1pPr>
          </a:lstStyle>
          <a:p>
            <a:r>
              <a:rPr lang="en-US" dirty="0"/>
              <a:t>Click to edit </a:t>
            </a:r>
            <a:br>
              <a:rPr lang="en-US" dirty="0"/>
            </a:br>
            <a:r>
              <a:rPr lang="en-US" dirty="0"/>
              <a:t>Master title style</a:t>
            </a:r>
            <a:br>
              <a:rPr lang="en-US" dirty="0"/>
            </a:br>
            <a:r>
              <a:rPr lang="en-US" dirty="0"/>
              <a:t>Three Line</a:t>
            </a:r>
          </a:p>
        </p:txBody>
      </p:sp>
      <p:pic>
        <p:nvPicPr>
          <p:cNvPr id="6" name="Picture 5" descr="A large group of people&#10;&#10;Description automatically generated with low confidence">
            <a:extLst>
              <a:ext uri="{FF2B5EF4-FFF2-40B4-BE49-F238E27FC236}">
                <a16:creationId xmlns:a16="http://schemas.microsoft.com/office/drawing/2014/main" id="{FE644523-0C7E-FA48-9128-9F6CAF859B9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61111"/>
          <a:stretch/>
        </p:blipFill>
        <p:spPr>
          <a:xfrm>
            <a:off x="14874" y="1"/>
            <a:ext cx="12192000" cy="1066800"/>
          </a:xfrm>
          <a:prstGeom prst="rect">
            <a:avLst/>
          </a:prstGeom>
        </p:spPr>
      </p:pic>
      <p:pic>
        <p:nvPicPr>
          <p:cNvPr id="13" name="Picture 12">
            <a:extLst>
              <a:ext uri="{FF2B5EF4-FFF2-40B4-BE49-F238E27FC236}">
                <a16:creationId xmlns:a16="http://schemas.microsoft.com/office/drawing/2014/main" id="{0DD50949-F1C5-C14F-923F-719769E88F5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9136" b="9136"/>
          <a:stretch/>
        </p:blipFill>
        <p:spPr>
          <a:xfrm>
            <a:off x="9723214" y="5995494"/>
            <a:ext cx="2205360" cy="628861"/>
          </a:xfrm>
          <a:prstGeom prst="rect">
            <a:avLst/>
          </a:prstGeom>
        </p:spPr>
      </p:pic>
      <p:pic>
        <p:nvPicPr>
          <p:cNvPr id="14" name="Picture 13">
            <a:extLst>
              <a:ext uri="{FF2B5EF4-FFF2-40B4-BE49-F238E27FC236}">
                <a16:creationId xmlns:a16="http://schemas.microsoft.com/office/drawing/2014/main" id="{7B9BAE2B-99DF-5147-9098-F05F1213DFF7}"/>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098036" y="5885645"/>
            <a:ext cx="1833464" cy="922510"/>
          </a:xfrm>
          <a:prstGeom prst="rect">
            <a:avLst/>
          </a:prstGeom>
        </p:spPr>
      </p:pic>
      <p:sp>
        <p:nvSpPr>
          <p:cNvPr id="15" name="Freeform 14">
            <a:extLst>
              <a:ext uri="{FF2B5EF4-FFF2-40B4-BE49-F238E27FC236}">
                <a16:creationId xmlns:a16="http://schemas.microsoft.com/office/drawing/2014/main" id="{A4EE316D-9B28-4B4E-B436-7B3307312856}"/>
              </a:ext>
            </a:extLst>
          </p:cNvPr>
          <p:cNvSpPr/>
          <p:nvPr userDrawn="1"/>
        </p:nvSpPr>
        <p:spPr>
          <a:xfrm rot="2700000">
            <a:off x="-2175429" y="323900"/>
            <a:ext cx="6438849" cy="6323950"/>
          </a:xfrm>
          <a:custGeom>
            <a:avLst/>
            <a:gdLst>
              <a:gd name="connsiteX0" fmla="*/ 0 w 7192036"/>
              <a:gd name="connsiteY0" fmla="*/ 2237440 h 7086778"/>
              <a:gd name="connsiteX1" fmla="*/ 2237440 w 7192036"/>
              <a:gd name="connsiteY1" fmla="*/ 0 h 7086778"/>
              <a:gd name="connsiteX2" fmla="*/ 5938645 w 7192036"/>
              <a:gd name="connsiteY2" fmla="*/ 0 h 7086778"/>
              <a:gd name="connsiteX3" fmla="*/ 7192036 w 7192036"/>
              <a:gd name="connsiteY3" fmla="*/ 1253391 h 7086778"/>
              <a:gd name="connsiteX4" fmla="*/ 7192036 w 7192036"/>
              <a:gd name="connsiteY4" fmla="*/ 4744079 h 7086778"/>
              <a:gd name="connsiteX5" fmla="*/ 4849337 w 7192036"/>
              <a:gd name="connsiteY5" fmla="*/ 7086778 h 7086778"/>
              <a:gd name="connsiteX0" fmla="*/ 0 w 6450626"/>
              <a:gd name="connsiteY0" fmla="*/ 1496030 h 7086778"/>
              <a:gd name="connsiteX1" fmla="*/ 1496030 w 6450626"/>
              <a:gd name="connsiteY1" fmla="*/ 0 h 7086778"/>
              <a:gd name="connsiteX2" fmla="*/ 5197235 w 6450626"/>
              <a:gd name="connsiteY2" fmla="*/ 0 h 7086778"/>
              <a:gd name="connsiteX3" fmla="*/ 6450626 w 6450626"/>
              <a:gd name="connsiteY3" fmla="*/ 1253391 h 7086778"/>
              <a:gd name="connsiteX4" fmla="*/ 6450626 w 6450626"/>
              <a:gd name="connsiteY4" fmla="*/ 4744079 h 7086778"/>
              <a:gd name="connsiteX5" fmla="*/ 4107927 w 6450626"/>
              <a:gd name="connsiteY5" fmla="*/ 7086778 h 7086778"/>
              <a:gd name="connsiteX6" fmla="*/ 0 w 6450626"/>
              <a:gd name="connsiteY6" fmla="*/ 1496030 h 7086778"/>
              <a:gd name="connsiteX0" fmla="*/ 0 w 6131647"/>
              <a:gd name="connsiteY0" fmla="*/ 1159809 h 7086778"/>
              <a:gd name="connsiteX1" fmla="*/ 1177051 w 6131647"/>
              <a:gd name="connsiteY1" fmla="*/ 0 h 7086778"/>
              <a:gd name="connsiteX2" fmla="*/ 4878256 w 6131647"/>
              <a:gd name="connsiteY2" fmla="*/ 0 h 7086778"/>
              <a:gd name="connsiteX3" fmla="*/ 6131647 w 6131647"/>
              <a:gd name="connsiteY3" fmla="*/ 1253391 h 7086778"/>
              <a:gd name="connsiteX4" fmla="*/ 6131647 w 6131647"/>
              <a:gd name="connsiteY4" fmla="*/ 4744079 h 7086778"/>
              <a:gd name="connsiteX5" fmla="*/ 3788948 w 6131647"/>
              <a:gd name="connsiteY5" fmla="*/ 7086778 h 7086778"/>
              <a:gd name="connsiteX6" fmla="*/ 0 w 6131647"/>
              <a:gd name="connsiteY6" fmla="*/ 1159809 h 7086778"/>
              <a:gd name="connsiteX0" fmla="*/ 0 w 6381657"/>
              <a:gd name="connsiteY0" fmla="*/ 1409819 h 7086778"/>
              <a:gd name="connsiteX1" fmla="*/ 1427061 w 6381657"/>
              <a:gd name="connsiteY1" fmla="*/ 0 h 7086778"/>
              <a:gd name="connsiteX2" fmla="*/ 5128266 w 6381657"/>
              <a:gd name="connsiteY2" fmla="*/ 0 h 7086778"/>
              <a:gd name="connsiteX3" fmla="*/ 6381657 w 6381657"/>
              <a:gd name="connsiteY3" fmla="*/ 1253391 h 7086778"/>
              <a:gd name="connsiteX4" fmla="*/ 6381657 w 6381657"/>
              <a:gd name="connsiteY4" fmla="*/ 4744079 h 7086778"/>
              <a:gd name="connsiteX5" fmla="*/ 4038958 w 6381657"/>
              <a:gd name="connsiteY5" fmla="*/ 7086778 h 7086778"/>
              <a:gd name="connsiteX6" fmla="*/ 0 w 6381657"/>
              <a:gd name="connsiteY6" fmla="*/ 1409819 h 7086778"/>
              <a:gd name="connsiteX0" fmla="*/ 0 w 6381657"/>
              <a:gd name="connsiteY0" fmla="*/ 1409819 h 6267779"/>
              <a:gd name="connsiteX1" fmla="*/ 1427061 w 6381657"/>
              <a:gd name="connsiteY1" fmla="*/ 0 h 6267779"/>
              <a:gd name="connsiteX2" fmla="*/ 5128266 w 6381657"/>
              <a:gd name="connsiteY2" fmla="*/ 0 h 6267779"/>
              <a:gd name="connsiteX3" fmla="*/ 6381657 w 6381657"/>
              <a:gd name="connsiteY3" fmla="*/ 1253391 h 6267779"/>
              <a:gd name="connsiteX4" fmla="*/ 6381657 w 6381657"/>
              <a:gd name="connsiteY4" fmla="*/ 4744079 h 6267779"/>
              <a:gd name="connsiteX5" fmla="*/ 4823473 w 6381657"/>
              <a:gd name="connsiteY5" fmla="*/ 6267779 h 6267779"/>
              <a:gd name="connsiteX6" fmla="*/ 0 w 6381657"/>
              <a:gd name="connsiteY6" fmla="*/ 1409819 h 62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657" h="6267779">
                <a:moveTo>
                  <a:pt x="0" y="1409819"/>
                </a:moveTo>
                <a:lnTo>
                  <a:pt x="1427061" y="0"/>
                </a:lnTo>
                <a:lnTo>
                  <a:pt x="5128266" y="0"/>
                </a:lnTo>
                <a:cubicBezTo>
                  <a:pt x="5820495" y="0"/>
                  <a:pt x="6381657" y="561162"/>
                  <a:pt x="6381657" y="1253391"/>
                </a:cubicBezTo>
                <a:lnTo>
                  <a:pt x="6381657" y="4744079"/>
                </a:lnTo>
                <a:lnTo>
                  <a:pt x="4823473" y="6267779"/>
                </a:lnTo>
                <a:lnTo>
                  <a:pt x="0" y="1409819"/>
                </a:lnTo>
                <a:close/>
              </a:path>
            </a:pathLst>
          </a:custGeom>
          <a:blipFill dpi="0" rotWithShape="0">
            <a:blip r:embed="rId5" cstate="hqprint">
              <a:extLst>
                <a:ext uri="{28A0092B-C50C-407E-A947-70E740481C1C}">
                  <a14:useLocalDpi xmlns:a14="http://schemas.microsoft.com/office/drawing/2010/main"/>
                </a:ext>
              </a:extLst>
            </a:blip>
            <a:srcRect/>
            <a:tile tx="-3492500" ty="-254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608983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9E570-0482-AC47-A58C-F31A7824C8A4}"/>
              </a:ext>
            </a:extLst>
          </p:cNvPr>
          <p:cNvSpPr/>
          <p:nvPr userDrawn="1"/>
        </p:nvSpPr>
        <p:spPr>
          <a:xfrm>
            <a:off x="1" y="5791198"/>
            <a:ext cx="12192000" cy="1066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Subtitle 2">
            <a:extLst>
              <a:ext uri="{FF2B5EF4-FFF2-40B4-BE49-F238E27FC236}">
                <a16:creationId xmlns:a16="http://schemas.microsoft.com/office/drawing/2014/main" id="{4225E47D-A8BD-D84A-80AB-8888A8EB6A7A}"/>
              </a:ext>
            </a:extLst>
          </p:cNvPr>
          <p:cNvSpPr>
            <a:spLocks noGrp="1"/>
          </p:cNvSpPr>
          <p:nvPr>
            <p:ph type="subTitle" idx="1" hasCustomPrompt="1"/>
          </p:nvPr>
        </p:nvSpPr>
        <p:spPr>
          <a:xfrm>
            <a:off x="1188720" y="4097868"/>
            <a:ext cx="9028754" cy="372534"/>
          </a:xfrm>
        </p:spPr>
        <p:txBody>
          <a:bodyPr anchor="t">
            <a:normAutofit/>
          </a:bodyPr>
          <a:lstStyle>
            <a:lvl1pPr marL="0" indent="0" algn="l">
              <a:buNone/>
              <a:defRPr sz="2400" b="1">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Title 1">
            <a:extLst>
              <a:ext uri="{FF2B5EF4-FFF2-40B4-BE49-F238E27FC236}">
                <a16:creationId xmlns:a16="http://schemas.microsoft.com/office/drawing/2014/main" id="{14376740-C429-9F45-A70E-9D03DF628003}"/>
              </a:ext>
            </a:extLst>
          </p:cNvPr>
          <p:cNvSpPr>
            <a:spLocks noGrp="1"/>
          </p:cNvSpPr>
          <p:nvPr>
            <p:ph type="ctrTitle" hasCustomPrompt="1"/>
          </p:nvPr>
        </p:nvSpPr>
        <p:spPr>
          <a:xfrm>
            <a:off x="1188720" y="1928387"/>
            <a:ext cx="10478613" cy="2169480"/>
          </a:xfrm>
          <a:noFill/>
        </p:spPr>
        <p:txBody>
          <a:bodyPr anchor="t">
            <a:noAutofit/>
          </a:bodyPr>
          <a:lstStyle>
            <a:lvl1pPr algn="l">
              <a:defRPr sz="4800" b="1">
                <a:solidFill>
                  <a:schemeClr val="accent4"/>
                </a:solidFill>
              </a:defRPr>
            </a:lvl1pPr>
          </a:lstStyle>
          <a:p>
            <a:r>
              <a:rPr lang="en-US" dirty="0"/>
              <a:t>Click to edit </a:t>
            </a:r>
            <a:br>
              <a:rPr lang="en-US" dirty="0"/>
            </a:br>
            <a:r>
              <a:rPr lang="en-US" dirty="0"/>
              <a:t>Master title style</a:t>
            </a:r>
            <a:br>
              <a:rPr lang="en-US" dirty="0"/>
            </a:br>
            <a:r>
              <a:rPr lang="en-US" dirty="0"/>
              <a:t>Three Line</a:t>
            </a:r>
          </a:p>
        </p:txBody>
      </p:sp>
      <p:pic>
        <p:nvPicPr>
          <p:cNvPr id="6" name="Picture 5" descr="A large group of people&#10;&#10;Description automatically generated with low confidence">
            <a:extLst>
              <a:ext uri="{FF2B5EF4-FFF2-40B4-BE49-F238E27FC236}">
                <a16:creationId xmlns:a16="http://schemas.microsoft.com/office/drawing/2014/main" id="{FE644523-0C7E-FA48-9128-9F6CAF859B9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61111"/>
          <a:stretch/>
        </p:blipFill>
        <p:spPr>
          <a:xfrm>
            <a:off x="14874" y="1"/>
            <a:ext cx="12192000" cy="1066800"/>
          </a:xfrm>
          <a:prstGeom prst="rect">
            <a:avLst/>
          </a:prstGeom>
        </p:spPr>
      </p:pic>
      <p:pic>
        <p:nvPicPr>
          <p:cNvPr id="11" name="Picture 10">
            <a:extLst>
              <a:ext uri="{FF2B5EF4-FFF2-40B4-BE49-F238E27FC236}">
                <a16:creationId xmlns:a16="http://schemas.microsoft.com/office/drawing/2014/main" id="{5DBB63EF-2F5B-1D4B-8FE4-9535DE64D48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9136" b="9136"/>
          <a:stretch/>
        </p:blipFill>
        <p:spPr>
          <a:xfrm>
            <a:off x="9723214" y="5995494"/>
            <a:ext cx="2205360" cy="628861"/>
          </a:xfrm>
          <a:prstGeom prst="rect">
            <a:avLst/>
          </a:prstGeom>
        </p:spPr>
      </p:pic>
      <p:pic>
        <p:nvPicPr>
          <p:cNvPr id="12" name="Picture 11">
            <a:extLst>
              <a:ext uri="{FF2B5EF4-FFF2-40B4-BE49-F238E27FC236}">
                <a16:creationId xmlns:a16="http://schemas.microsoft.com/office/drawing/2014/main" id="{45956DE8-43FF-D74F-88EE-568C35356DCC}"/>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263426" y="5863343"/>
            <a:ext cx="1833464" cy="922510"/>
          </a:xfrm>
          <a:prstGeom prst="rect">
            <a:avLst/>
          </a:prstGeom>
        </p:spPr>
      </p:pic>
    </p:spTree>
    <p:extLst>
      <p:ext uri="{BB962C8B-B14F-4D97-AF65-F5344CB8AC3E}">
        <p14:creationId xmlns:p14="http://schemas.microsoft.com/office/powerpoint/2010/main" val="51879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alpha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2DFE60-5C62-5F4B-8BB2-1516D8B8808F}"/>
              </a:ext>
            </a:extLst>
          </p:cNvPr>
          <p:cNvSpPr/>
          <p:nvPr userDrawn="1"/>
        </p:nvSpPr>
        <p:spPr>
          <a:xfrm>
            <a:off x="0" y="0"/>
            <a:ext cx="6096000" cy="68867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41758A-90A4-114D-B7EC-894725E07CC5}"/>
              </a:ext>
            </a:extLst>
          </p:cNvPr>
          <p:cNvSpPr>
            <a:spLocks noGrp="1"/>
          </p:cNvSpPr>
          <p:nvPr>
            <p:ph type="title"/>
          </p:nvPr>
        </p:nvSpPr>
        <p:spPr>
          <a:xfrm>
            <a:off x="565118" y="1749266"/>
            <a:ext cx="5020235" cy="1480072"/>
          </a:xfrm>
        </p:spPr>
        <p:txBody>
          <a:bodyPr anchor="t">
            <a:noAutofit/>
          </a:bodyPr>
          <a:lstStyle>
            <a:lvl1pPr>
              <a:defRPr sz="4000">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B16504-9E0A-2240-A5AE-9887F563953D}"/>
              </a:ext>
            </a:extLst>
          </p:cNvPr>
          <p:cNvSpPr>
            <a:spLocks noGrp="1"/>
          </p:cNvSpPr>
          <p:nvPr>
            <p:ph idx="1"/>
          </p:nvPr>
        </p:nvSpPr>
        <p:spPr>
          <a:xfrm>
            <a:off x="6490447" y="1376767"/>
            <a:ext cx="5038165" cy="4421567"/>
          </a:xfrm>
        </p:spPr>
        <p:txBody>
          <a:bodyPr anchor="t">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03167B09-38C2-1640-B90B-0C0A5BACE360}"/>
              </a:ext>
            </a:extLst>
          </p:cNvPr>
          <p:cNvSpPr>
            <a:spLocks noGrp="1"/>
          </p:cNvSpPr>
          <p:nvPr>
            <p:ph type="body" sz="half" idx="2" hasCustomPrompt="1"/>
          </p:nvPr>
        </p:nvSpPr>
        <p:spPr>
          <a:xfrm>
            <a:off x="565118" y="3229339"/>
            <a:ext cx="5020235" cy="2349658"/>
          </a:xfrm>
        </p:spPr>
        <p:txBody>
          <a:bodyPr>
            <a:normAutofit/>
          </a:bodyPr>
          <a:lstStyle>
            <a:lvl1pPr marL="0" indent="0">
              <a:buNone/>
              <a:defRPr sz="2000" b="1">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 and additional info</a:t>
            </a:r>
          </a:p>
        </p:txBody>
      </p:sp>
      <p:sp>
        <p:nvSpPr>
          <p:cNvPr id="10" name="Rectangle 9">
            <a:extLst>
              <a:ext uri="{FF2B5EF4-FFF2-40B4-BE49-F238E27FC236}">
                <a16:creationId xmlns:a16="http://schemas.microsoft.com/office/drawing/2014/main" id="{3CB5391D-68A4-3843-85E0-0921D69AD8B9}"/>
              </a:ext>
            </a:extLst>
          </p:cNvPr>
          <p:cNvSpPr/>
          <p:nvPr userDrawn="1"/>
        </p:nvSpPr>
        <p:spPr>
          <a:xfrm>
            <a:off x="663388" y="1376767"/>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5"/>
              </a:solidFill>
            </a:endParaRPr>
          </a:p>
        </p:txBody>
      </p:sp>
      <p:pic>
        <p:nvPicPr>
          <p:cNvPr id="7" name="Picture 6" descr="A large group of people&#10;&#10;Description automatically generated with low confidence">
            <a:extLst>
              <a:ext uri="{FF2B5EF4-FFF2-40B4-BE49-F238E27FC236}">
                <a16:creationId xmlns:a16="http://schemas.microsoft.com/office/drawing/2014/main" id="{2D3A08CC-87A6-F942-AEA7-916B360B86F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50000" b="61111"/>
          <a:stretch/>
        </p:blipFill>
        <p:spPr>
          <a:xfrm>
            <a:off x="0" y="0"/>
            <a:ext cx="6096000" cy="1066800"/>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0EDBEAA6-287D-6A42-BECA-AD593AB58CC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356303" y="6162993"/>
            <a:ext cx="711106" cy="589315"/>
          </a:xfrm>
          <a:prstGeom prst="rect">
            <a:avLst/>
          </a:prstGeom>
        </p:spPr>
      </p:pic>
    </p:spTree>
    <p:extLst>
      <p:ext uri="{BB962C8B-B14F-4D97-AF65-F5344CB8AC3E}">
        <p14:creationId xmlns:p14="http://schemas.microsoft.com/office/powerpoint/2010/main" val="2483041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2"/>
                </a:solidFill>
              </a:defRPr>
            </a:lvl1pPr>
          </a:lstStyle>
          <a:p>
            <a:r>
              <a:rPr lang="en-US" dirty="0"/>
              <a:t>Click to edit Master title style</a:t>
            </a:r>
          </a:p>
        </p:txBody>
      </p:sp>
      <p:sp>
        <p:nvSpPr>
          <p:cNvPr id="13" name="Text Placeholder 2">
            <a:extLst>
              <a:ext uri="{FF2B5EF4-FFF2-40B4-BE49-F238E27FC236}">
                <a16:creationId xmlns:a16="http://schemas.microsoft.com/office/drawing/2014/main" id="{29FDE707-F40F-8B4A-B80A-69D57BC9C0DB}"/>
              </a:ext>
            </a:extLst>
          </p:cNvPr>
          <p:cNvSpPr>
            <a:spLocks noGrp="1"/>
          </p:cNvSpPr>
          <p:nvPr>
            <p:ph type="body" idx="1"/>
          </p:nvPr>
        </p:nvSpPr>
        <p:spPr>
          <a:xfrm>
            <a:off x="634999" y="1526645"/>
            <a:ext cx="10512424" cy="544808"/>
          </a:xfrm>
        </p:spPr>
        <p:txBody>
          <a:bodyPr anchor="t">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2071453"/>
            <a:ext cx="10512424" cy="3763413"/>
          </a:xfrm>
        </p:spPr>
        <p:txBody>
          <a:bodyPr>
            <a:normAutofit/>
          </a:bodyPr>
          <a:lstStyle>
            <a:lvl1pPr>
              <a:defRPr sz="2400">
                <a:solidFill>
                  <a:schemeClr val="tx1"/>
                </a:solidFill>
              </a:defRPr>
            </a:lvl1pPr>
          </a:lstStyle>
          <a:p>
            <a:pPr lvl="0"/>
            <a:r>
              <a:rPr lang="en-US" dirty="0"/>
              <a:t>Click to edit Master text styles</a:t>
            </a:r>
          </a:p>
        </p:txBody>
      </p:sp>
      <p:sp>
        <p:nvSpPr>
          <p:cNvPr id="7" name="Date Placeholder 3">
            <a:extLst>
              <a:ext uri="{FF2B5EF4-FFF2-40B4-BE49-F238E27FC236}">
                <a16:creationId xmlns:a16="http://schemas.microsoft.com/office/drawing/2014/main" id="{D9390FD8-73DC-204C-AFF3-54EF6A789B7C}"/>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8" name="Slide Number Placeholder 5">
            <a:extLst>
              <a:ext uri="{FF2B5EF4-FFF2-40B4-BE49-F238E27FC236}">
                <a16:creationId xmlns:a16="http://schemas.microsoft.com/office/drawing/2014/main" id="{7C33A619-68F4-0249-8BD2-4F121530B856}"/>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3299102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2"/>
                </a:solidFill>
              </a:defRPr>
            </a:lvl1pPr>
          </a:lstStyle>
          <a:p>
            <a:r>
              <a:rPr lang="en-US" dirty="0"/>
              <a:t>Click to edit Master title style</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1419813"/>
            <a:ext cx="10512424" cy="4415054"/>
          </a:xfrm>
        </p:spPr>
        <p:txBody>
          <a:bodyPr>
            <a:normAutofit/>
          </a:bodyPr>
          <a:lstStyle>
            <a:lvl1pPr>
              <a:defRPr sz="2400">
                <a:solidFill>
                  <a:schemeClr val="tx1"/>
                </a:solidFill>
              </a:defRPr>
            </a:lvl1pPr>
          </a:lstStyle>
          <a:p>
            <a:pPr lvl="0"/>
            <a:r>
              <a:rPr lang="en-US" dirty="0"/>
              <a:t>Click to edit Master text styles</a:t>
            </a:r>
          </a:p>
        </p:txBody>
      </p:sp>
      <p:sp>
        <p:nvSpPr>
          <p:cNvPr id="7" name="Date Placeholder 3">
            <a:extLst>
              <a:ext uri="{FF2B5EF4-FFF2-40B4-BE49-F238E27FC236}">
                <a16:creationId xmlns:a16="http://schemas.microsoft.com/office/drawing/2014/main" id="{45A4AD58-7645-3C43-8932-C6FD5B947CFA}"/>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8" name="Slide Number Placeholder 5">
            <a:extLst>
              <a:ext uri="{FF2B5EF4-FFF2-40B4-BE49-F238E27FC236}">
                <a16:creationId xmlns:a16="http://schemas.microsoft.com/office/drawing/2014/main" id="{09E1CF35-8E69-4F4C-B195-D45DB3D727D1}"/>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1016685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53863323-B873-BB46-957B-5D7FFFA3FF16}"/>
              </a:ext>
            </a:extLst>
          </p:cNvPr>
          <p:cNvSpPr>
            <a:spLocks noGrp="1"/>
          </p:cNvSpPr>
          <p:nvPr>
            <p:ph sz="half" idx="2"/>
          </p:nvPr>
        </p:nvSpPr>
        <p:spPr>
          <a:xfrm>
            <a:off x="634999" y="226883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7" name="Content Placeholder 3">
            <a:extLst>
              <a:ext uri="{FF2B5EF4-FFF2-40B4-BE49-F238E27FC236}">
                <a16:creationId xmlns:a16="http://schemas.microsoft.com/office/drawing/2014/main" id="{316A1977-96EF-2E47-815C-8A00ABCC3AE7}"/>
              </a:ext>
            </a:extLst>
          </p:cNvPr>
          <p:cNvSpPr>
            <a:spLocks noGrp="1"/>
          </p:cNvSpPr>
          <p:nvPr>
            <p:ph sz="half" idx="12"/>
          </p:nvPr>
        </p:nvSpPr>
        <p:spPr>
          <a:xfrm>
            <a:off x="6096000" y="226883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4" name="Title 1">
            <a:extLst>
              <a:ext uri="{FF2B5EF4-FFF2-40B4-BE49-F238E27FC236}">
                <a16:creationId xmlns:a16="http://schemas.microsoft.com/office/drawing/2014/main" id="{5DA021F1-C7D9-5149-8950-79A4B671475B}"/>
              </a:ext>
            </a:extLst>
          </p:cNvPr>
          <p:cNvSpPr>
            <a:spLocks noGrp="1"/>
          </p:cNvSpPr>
          <p:nvPr>
            <p:ph type="title"/>
          </p:nvPr>
        </p:nvSpPr>
        <p:spPr>
          <a:xfrm>
            <a:off x="634999" y="587490"/>
            <a:ext cx="10515600" cy="465486"/>
          </a:xfrm>
        </p:spPr>
        <p:txBody>
          <a:bodyPr anchor="t">
            <a:normAutofit/>
          </a:bodyPr>
          <a:lstStyle>
            <a:lvl1pPr>
              <a:defRPr sz="3000">
                <a:solidFill>
                  <a:schemeClr val="accent2"/>
                </a:solidFill>
              </a:defRPr>
            </a:lvl1pPr>
          </a:lstStyle>
          <a:p>
            <a:r>
              <a:rPr lang="en-US" dirty="0"/>
              <a:t>Click to edit Master title style</a:t>
            </a:r>
          </a:p>
        </p:txBody>
      </p:sp>
      <p:sp>
        <p:nvSpPr>
          <p:cNvPr id="20" name="Text Placeholder 2">
            <a:extLst>
              <a:ext uri="{FF2B5EF4-FFF2-40B4-BE49-F238E27FC236}">
                <a16:creationId xmlns:a16="http://schemas.microsoft.com/office/drawing/2014/main" id="{A9FCA68B-15E9-F945-8CCC-B753DF7D6FB2}"/>
              </a:ext>
            </a:extLst>
          </p:cNvPr>
          <p:cNvSpPr>
            <a:spLocks noGrp="1"/>
          </p:cNvSpPr>
          <p:nvPr>
            <p:ph type="body" idx="1"/>
          </p:nvPr>
        </p:nvSpPr>
        <p:spPr>
          <a:xfrm>
            <a:off x="634999" y="1494888"/>
            <a:ext cx="5034281" cy="637311"/>
          </a:xfrm>
        </p:spPr>
        <p:txBody>
          <a:bodyPr anchor="t">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2">
            <a:extLst>
              <a:ext uri="{FF2B5EF4-FFF2-40B4-BE49-F238E27FC236}">
                <a16:creationId xmlns:a16="http://schemas.microsoft.com/office/drawing/2014/main" id="{873F7B02-E05E-974B-921D-8E884D858DC3}"/>
              </a:ext>
            </a:extLst>
          </p:cNvPr>
          <p:cNvSpPr>
            <a:spLocks noGrp="1"/>
          </p:cNvSpPr>
          <p:nvPr>
            <p:ph type="body" idx="13"/>
          </p:nvPr>
        </p:nvSpPr>
        <p:spPr>
          <a:xfrm>
            <a:off x="6096000" y="1494888"/>
            <a:ext cx="5034281" cy="637311"/>
          </a:xfrm>
        </p:spPr>
        <p:txBody>
          <a:bodyPr anchor="t">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Date Placeholder 3">
            <a:extLst>
              <a:ext uri="{FF2B5EF4-FFF2-40B4-BE49-F238E27FC236}">
                <a16:creationId xmlns:a16="http://schemas.microsoft.com/office/drawing/2014/main" id="{A45646E8-1160-5F47-9766-80AB543D6F30}"/>
              </a:ext>
            </a:extLst>
          </p:cNvPr>
          <p:cNvSpPr txBox="1">
            <a:spLocks/>
          </p:cNvSpPr>
          <p:nvPr userDrawn="1"/>
        </p:nvSpPr>
        <p:spPr>
          <a:xfrm>
            <a:off x="0" y="5923236"/>
            <a:ext cx="609599" cy="9347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0" name="Date Placeholder 3">
            <a:extLst>
              <a:ext uri="{FF2B5EF4-FFF2-40B4-BE49-F238E27FC236}">
                <a16:creationId xmlns:a16="http://schemas.microsoft.com/office/drawing/2014/main" id="{3B6C5319-8ED8-2C4F-9698-08A3E917A1C5}"/>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11" name="Slide Number Placeholder 5">
            <a:extLst>
              <a:ext uri="{FF2B5EF4-FFF2-40B4-BE49-F238E27FC236}">
                <a16:creationId xmlns:a16="http://schemas.microsoft.com/office/drawing/2014/main" id="{C82A5034-AF5E-8142-B53C-09DC17BDF2E3}"/>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1898094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2"/>
                </a:solidFill>
              </a:defRPr>
            </a:lvl1pPr>
          </a:lstStyle>
          <a:p>
            <a:r>
              <a:rPr lang="en-US" dirty="0"/>
              <a:t>Click to edit Master title style</a:t>
            </a:r>
          </a:p>
        </p:txBody>
      </p:sp>
      <p:sp>
        <p:nvSpPr>
          <p:cNvPr id="6" name="Date Placeholder 3">
            <a:extLst>
              <a:ext uri="{FF2B5EF4-FFF2-40B4-BE49-F238E27FC236}">
                <a16:creationId xmlns:a16="http://schemas.microsoft.com/office/drawing/2014/main" id="{22B0B2B4-238E-F041-BB1E-C124FF8355B7}"/>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7" name="Slide Number Placeholder 5">
            <a:extLst>
              <a:ext uri="{FF2B5EF4-FFF2-40B4-BE49-F238E27FC236}">
                <a16:creationId xmlns:a16="http://schemas.microsoft.com/office/drawing/2014/main" id="{1052CA6D-2830-1641-914D-27F7F433270F}"/>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277638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3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6B6593-FF78-AE46-8CC1-F852A42F76F4}"/>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11" name="Picture 10">
            <a:extLst>
              <a:ext uri="{FF2B5EF4-FFF2-40B4-BE49-F238E27FC236}">
                <a16:creationId xmlns:a16="http://schemas.microsoft.com/office/drawing/2014/main" id="{9DA25DC4-6130-9A47-9943-AAA9F23A8B5F}"/>
              </a:ext>
            </a:extLst>
          </p:cNvPr>
          <p:cNvPicPr>
            <a:picLocks noChangeAspect="1"/>
          </p:cNvPicPr>
          <p:nvPr userDrawn="1"/>
        </p:nvPicPr>
        <p:blipFill rotWithShape="1">
          <a:blip r:embed="rId2">
            <a:alphaModFix amt="15000"/>
          </a:blip>
          <a:srcRect t="5444" r="11714" b="11360"/>
          <a:stretch/>
        </p:blipFill>
        <p:spPr>
          <a:xfrm>
            <a:off x="470415" y="0"/>
            <a:ext cx="11721585" cy="6858000"/>
          </a:xfrm>
          <a:prstGeom prst="rect">
            <a:avLst/>
          </a:prstGeom>
        </p:spPr>
      </p:pic>
      <p:sp>
        <p:nvSpPr>
          <p:cNvPr id="9" name="Subtitle 2">
            <a:extLst>
              <a:ext uri="{FF2B5EF4-FFF2-40B4-BE49-F238E27FC236}">
                <a16:creationId xmlns:a16="http://schemas.microsoft.com/office/drawing/2014/main" id="{4225E47D-A8BD-D84A-80AB-8888A8EB6A7A}"/>
              </a:ext>
            </a:extLst>
          </p:cNvPr>
          <p:cNvSpPr>
            <a:spLocks noGrp="1"/>
          </p:cNvSpPr>
          <p:nvPr>
            <p:ph type="subTitle" idx="1" hasCustomPrompt="1"/>
          </p:nvPr>
        </p:nvSpPr>
        <p:spPr>
          <a:xfrm>
            <a:off x="609599" y="4807464"/>
            <a:ext cx="7108241" cy="1247535"/>
          </a:xfrm>
        </p:spPr>
        <p:txBody>
          <a:bodyPr anchor="t">
            <a:normAutofit/>
          </a:bodyPr>
          <a:lstStyle>
            <a:lvl1pPr marL="0" indent="0" algn="l">
              <a:buNone/>
              <a:defRPr sz="24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Title 1">
            <a:extLst>
              <a:ext uri="{FF2B5EF4-FFF2-40B4-BE49-F238E27FC236}">
                <a16:creationId xmlns:a16="http://schemas.microsoft.com/office/drawing/2014/main" id="{14376740-C429-9F45-A70E-9D03DF628003}"/>
              </a:ext>
            </a:extLst>
          </p:cNvPr>
          <p:cNvSpPr>
            <a:spLocks noGrp="1"/>
          </p:cNvSpPr>
          <p:nvPr>
            <p:ph type="ctrTitle" hasCustomPrompt="1"/>
          </p:nvPr>
        </p:nvSpPr>
        <p:spPr>
          <a:xfrm>
            <a:off x="609600" y="2091607"/>
            <a:ext cx="7108241" cy="2715858"/>
          </a:xfrm>
          <a:noFill/>
        </p:spPr>
        <p:txBody>
          <a:bodyPr anchor="t">
            <a:noAutofit/>
          </a:bodyPr>
          <a:lstStyle>
            <a:lvl1pPr algn="l">
              <a:defRPr sz="4800" b="1">
                <a:solidFill>
                  <a:schemeClr val="bg1"/>
                </a:solidFill>
              </a:defRPr>
            </a:lvl1pPr>
          </a:lstStyle>
          <a:p>
            <a:r>
              <a:rPr lang="en-US" dirty="0"/>
              <a:t>Click to edit </a:t>
            </a:r>
            <a:br>
              <a:rPr lang="en-US" dirty="0"/>
            </a:br>
            <a:r>
              <a:rPr lang="en-US" dirty="0"/>
              <a:t>Master title style</a:t>
            </a:r>
            <a:br>
              <a:rPr lang="en-US" dirty="0"/>
            </a:br>
            <a:r>
              <a:rPr lang="en-US" dirty="0"/>
              <a:t>Three Line</a:t>
            </a:r>
            <a:br>
              <a:rPr lang="en-US" dirty="0"/>
            </a:br>
            <a:endParaRPr lang="en-US" dirty="0"/>
          </a:p>
        </p:txBody>
      </p:sp>
      <p:sp>
        <p:nvSpPr>
          <p:cNvPr id="21" name="Rectangle 20">
            <a:extLst>
              <a:ext uri="{FF2B5EF4-FFF2-40B4-BE49-F238E27FC236}">
                <a16:creationId xmlns:a16="http://schemas.microsoft.com/office/drawing/2014/main" id="{685C9F64-6861-C343-9337-A05592673110}"/>
              </a:ext>
            </a:extLst>
          </p:cNvPr>
          <p:cNvSpPr/>
          <p:nvPr userDrawn="1"/>
        </p:nvSpPr>
        <p:spPr>
          <a:xfrm>
            <a:off x="758134" y="169285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grpSp>
        <p:nvGrpSpPr>
          <p:cNvPr id="3" name="Group 2">
            <a:extLst>
              <a:ext uri="{FF2B5EF4-FFF2-40B4-BE49-F238E27FC236}">
                <a16:creationId xmlns:a16="http://schemas.microsoft.com/office/drawing/2014/main" id="{831E55D1-531A-C047-9DDB-1C72BA813D77}"/>
              </a:ext>
            </a:extLst>
          </p:cNvPr>
          <p:cNvGrpSpPr/>
          <p:nvPr userDrawn="1"/>
        </p:nvGrpSpPr>
        <p:grpSpPr>
          <a:xfrm>
            <a:off x="7717841" y="522043"/>
            <a:ext cx="4827755" cy="4827755"/>
            <a:chOff x="7793038" y="1094683"/>
            <a:chExt cx="4827755" cy="4827755"/>
          </a:xfrm>
        </p:grpSpPr>
        <p:sp>
          <p:nvSpPr>
            <p:cNvPr id="2" name="Oval 1">
              <a:extLst>
                <a:ext uri="{FF2B5EF4-FFF2-40B4-BE49-F238E27FC236}">
                  <a16:creationId xmlns:a16="http://schemas.microsoft.com/office/drawing/2014/main" id="{15B0BD52-4CA6-8C44-813F-4D871D0AE1E0}"/>
                </a:ext>
              </a:extLst>
            </p:cNvPr>
            <p:cNvSpPr/>
            <p:nvPr userDrawn="1"/>
          </p:nvSpPr>
          <p:spPr>
            <a:xfrm>
              <a:off x="7793038" y="1094683"/>
              <a:ext cx="4827755" cy="48277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rgbClr val="FFFFFF"/>
                  </a:solidFill>
                </a:rPr>
                <a:t>v</a:t>
              </a:r>
            </a:p>
          </p:txBody>
        </p:sp>
        <p:pic>
          <p:nvPicPr>
            <p:cNvPr id="12" name="Picture 11" descr="A picture containing icon&#10;&#10;Description automatically generated">
              <a:extLst>
                <a:ext uri="{FF2B5EF4-FFF2-40B4-BE49-F238E27FC236}">
                  <a16:creationId xmlns:a16="http://schemas.microsoft.com/office/drawing/2014/main" id="{AEFFB738-479B-CE41-B529-C3429C18BBE9}"/>
                </a:ext>
              </a:extLst>
            </p:cNvPr>
            <p:cNvPicPr>
              <a:picLocks noChangeAspect="1"/>
            </p:cNvPicPr>
            <p:nvPr userDrawn="1"/>
          </p:nvPicPr>
          <p:blipFill>
            <a:blip r:embed="rId3"/>
            <a:stretch>
              <a:fillRect/>
            </a:stretch>
          </p:blipFill>
          <p:spPr>
            <a:xfrm>
              <a:off x="8221832" y="1910812"/>
              <a:ext cx="3970168" cy="3195498"/>
            </a:xfrm>
            <a:prstGeom prst="rect">
              <a:avLst/>
            </a:prstGeom>
          </p:spPr>
        </p:pic>
      </p:grpSp>
    </p:spTree>
    <p:extLst>
      <p:ext uri="{BB962C8B-B14F-4D97-AF65-F5344CB8AC3E}">
        <p14:creationId xmlns:p14="http://schemas.microsoft.com/office/powerpoint/2010/main" val="3409092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B190B4-C290-D640-8056-B4EF548819A8}"/>
              </a:ext>
            </a:extLst>
          </p:cNvPr>
          <p:cNvSpPr/>
          <p:nvPr userDrawn="1"/>
        </p:nvSpPr>
        <p:spPr>
          <a:xfrm>
            <a:off x="0" y="0"/>
            <a:ext cx="12192000" cy="59232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15" name="Picture 14">
            <a:extLst>
              <a:ext uri="{FF2B5EF4-FFF2-40B4-BE49-F238E27FC236}">
                <a16:creationId xmlns:a16="http://schemas.microsoft.com/office/drawing/2014/main" id="{EDE63026-01EA-A74B-A109-ECF5ACDBC571}"/>
              </a:ext>
            </a:extLst>
          </p:cNvPr>
          <p:cNvPicPr>
            <a:picLocks noChangeAspect="1"/>
          </p:cNvPicPr>
          <p:nvPr userDrawn="1"/>
        </p:nvPicPr>
        <p:blipFill rotWithShape="1">
          <a:blip r:embed="rId2">
            <a:alphaModFix amt="15000"/>
          </a:blip>
          <a:srcRect t="5444" r="11714" b="22700"/>
          <a:stretch/>
        </p:blipFill>
        <p:spPr>
          <a:xfrm>
            <a:off x="470415" y="0"/>
            <a:ext cx="11721585" cy="5923236"/>
          </a:xfrm>
          <a:prstGeom prst="rect">
            <a:avLst/>
          </a:prstGeom>
        </p:spPr>
      </p:pic>
      <p:sp>
        <p:nvSpPr>
          <p:cNvPr id="10" name="Subtitle 2">
            <a:extLst>
              <a:ext uri="{FF2B5EF4-FFF2-40B4-BE49-F238E27FC236}">
                <a16:creationId xmlns:a16="http://schemas.microsoft.com/office/drawing/2014/main" id="{0B7D3956-892E-6848-9158-739831010E85}"/>
              </a:ext>
            </a:extLst>
          </p:cNvPr>
          <p:cNvSpPr>
            <a:spLocks noGrp="1"/>
          </p:cNvSpPr>
          <p:nvPr>
            <p:ph type="subTitle" idx="1" hasCustomPrompt="1"/>
          </p:nvPr>
        </p:nvSpPr>
        <p:spPr>
          <a:xfrm>
            <a:off x="609599" y="3930306"/>
            <a:ext cx="9144000" cy="1388676"/>
          </a:xfrm>
        </p:spPr>
        <p:txBody>
          <a:bodyPr anchor="t">
            <a:normAutofit/>
          </a:bodyPr>
          <a:lstStyle>
            <a:lvl1pPr marL="0" indent="0" algn="l">
              <a:buNone/>
              <a:defRPr sz="30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2" name="Title 1">
            <a:extLst>
              <a:ext uri="{FF2B5EF4-FFF2-40B4-BE49-F238E27FC236}">
                <a16:creationId xmlns:a16="http://schemas.microsoft.com/office/drawing/2014/main" id="{4F5EC303-F05E-B74F-A61E-A8E1D16E4741}"/>
              </a:ext>
            </a:extLst>
          </p:cNvPr>
          <p:cNvSpPr>
            <a:spLocks noGrp="1"/>
          </p:cNvSpPr>
          <p:nvPr>
            <p:ph type="ctrTitle" hasCustomPrompt="1"/>
          </p:nvPr>
        </p:nvSpPr>
        <p:spPr>
          <a:xfrm>
            <a:off x="609599" y="1661652"/>
            <a:ext cx="9880601" cy="2249948"/>
          </a:xfrm>
          <a:noFill/>
        </p:spPr>
        <p:txBody>
          <a:bodyPr anchor="t">
            <a:noAutofit/>
          </a:bodyPr>
          <a:lstStyle>
            <a:lvl1pPr algn="l">
              <a:defRPr sz="5000" b="1">
                <a:solidFill>
                  <a:schemeClr val="bg1"/>
                </a:solidFill>
              </a:defRPr>
            </a:lvl1pPr>
          </a:lstStyle>
          <a:p>
            <a:r>
              <a:rPr lang="en-US" dirty="0"/>
              <a:t>Click to edit </a:t>
            </a:r>
            <a:br>
              <a:rPr lang="en-US" dirty="0"/>
            </a:br>
            <a:r>
              <a:rPr lang="en-US" dirty="0"/>
              <a:t>Master title style</a:t>
            </a:r>
          </a:p>
        </p:txBody>
      </p:sp>
      <p:sp>
        <p:nvSpPr>
          <p:cNvPr id="13" name="Rectangle 12">
            <a:extLst>
              <a:ext uri="{FF2B5EF4-FFF2-40B4-BE49-F238E27FC236}">
                <a16:creationId xmlns:a16="http://schemas.microsoft.com/office/drawing/2014/main" id="{6ED134C3-897D-694A-A8D7-1AE4619A3955}"/>
              </a:ext>
            </a:extLst>
          </p:cNvPr>
          <p:cNvSpPr/>
          <p:nvPr userDrawn="1"/>
        </p:nvSpPr>
        <p:spPr>
          <a:xfrm>
            <a:off x="758134" y="1376767"/>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sp>
        <p:nvSpPr>
          <p:cNvPr id="16" name="Date Placeholder 3">
            <a:extLst>
              <a:ext uri="{FF2B5EF4-FFF2-40B4-BE49-F238E27FC236}">
                <a16:creationId xmlns:a16="http://schemas.microsoft.com/office/drawing/2014/main" id="{D91AD475-D1E9-A14A-8DE7-6659BD15DC02}"/>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7" name="Slide Number Placeholder 5">
            <a:extLst>
              <a:ext uri="{FF2B5EF4-FFF2-40B4-BE49-F238E27FC236}">
                <a16:creationId xmlns:a16="http://schemas.microsoft.com/office/drawing/2014/main" id="{B3BCDB78-10D9-2946-B6EE-3C2BD0763665}"/>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050621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alpha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2DFE60-5C62-5F4B-8BB2-1516D8B8808F}"/>
              </a:ext>
            </a:extLst>
          </p:cNvPr>
          <p:cNvSpPr/>
          <p:nvPr userDrawn="1"/>
        </p:nvSpPr>
        <p:spPr>
          <a:xfrm>
            <a:off x="0" y="0"/>
            <a:ext cx="6096000" cy="68867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4441758A-90A4-114D-B7EC-894725E07CC5}"/>
              </a:ext>
            </a:extLst>
          </p:cNvPr>
          <p:cNvSpPr>
            <a:spLocks noGrp="1"/>
          </p:cNvSpPr>
          <p:nvPr>
            <p:ph type="title"/>
          </p:nvPr>
        </p:nvSpPr>
        <p:spPr>
          <a:xfrm>
            <a:off x="565118" y="1749266"/>
            <a:ext cx="5020235" cy="1480072"/>
          </a:xfrm>
        </p:spPr>
        <p:txBody>
          <a:bodyPr anchor="t">
            <a:noAutofit/>
          </a:bodyPr>
          <a:lstStyle>
            <a:lvl1pP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B16504-9E0A-2240-A5AE-9887F563953D}"/>
              </a:ext>
            </a:extLst>
          </p:cNvPr>
          <p:cNvSpPr>
            <a:spLocks noGrp="1"/>
          </p:cNvSpPr>
          <p:nvPr>
            <p:ph idx="1"/>
          </p:nvPr>
        </p:nvSpPr>
        <p:spPr>
          <a:xfrm>
            <a:off x="6490447" y="1376767"/>
            <a:ext cx="5038165" cy="4421567"/>
          </a:xfrm>
        </p:spPr>
        <p:txBody>
          <a:bodyPr anchor="t">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03167B09-38C2-1640-B90B-0C0A5BACE360}"/>
              </a:ext>
            </a:extLst>
          </p:cNvPr>
          <p:cNvSpPr>
            <a:spLocks noGrp="1"/>
          </p:cNvSpPr>
          <p:nvPr>
            <p:ph type="body" sz="half" idx="2" hasCustomPrompt="1"/>
          </p:nvPr>
        </p:nvSpPr>
        <p:spPr>
          <a:xfrm>
            <a:off x="565118" y="3229339"/>
            <a:ext cx="5020235" cy="2349658"/>
          </a:xfrm>
        </p:spPr>
        <p:txBody>
          <a:bodyPr>
            <a:normAutofit/>
          </a:bodyPr>
          <a:lstStyle>
            <a:lvl1pPr marL="0" indent="0">
              <a:buNone/>
              <a:defRPr sz="2000" b="1">
                <a:solidFill>
                  <a:schemeClr val="accent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 or additional info</a:t>
            </a:r>
          </a:p>
        </p:txBody>
      </p:sp>
      <p:sp>
        <p:nvSpPr>
          <p:cNvPr id="10" name="Rectangle 9">
            <a:extLst>
              <a:ext uri="{FF2B5EF4-FFF2-40B4-BE49-F238E27FC236}">
                <a16:creationId xmlns:a16="http://schemas.microsoft.com/office/drawing/2014/main" id="{3CB5391D-68A4-3843-85E0-0921D69AD8B9}"/>
              </a:ext>
            </a:extLst>
          </p:cNvPr>
          <p:cNvSpPr/>
          <p:nvPr userDrawn="1"/>
        </p:nvSpPr>
        <p:spPr>
          <a:xfrm>
            <a:off x="758134" y="1376767"/>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spTree>
    <p:extLst>
      <p:ext uri="{BB962C8B-B14F-4D97-AF65-F5344CB8AC3E}">
        <p14:creationId xmlns:p14="http://schemas.microsoft.com/office/powerpoint/2010/main" val="130818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9E570-0482-AC47-A58C-F31A7824C8A4}"/>
              </a:ext>
            </a:extLst>
          </p:cNvPr>
          <p:cNvSpPr/>
          <p:nvPr userDrawn="1"/>
        </p:nvSpPr>
        <p:spPr>
          <a:xfrm>
            <a:off x="1" y="5791198"/>
            <a:ext cx="12192000" cy="1066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Subtitle 2">
            <a:extLst>
              <a:ext uri="{FF2B5EF4-FFF2-40B4-BE49-F238E27FC236}">
                <a16:creationId xmlns:a16="http://schemas.microsoft.com/office/drawing/2014/main" id="{4225E47D-A8BD-D84A-80AB-8888A8EB6A7A}"/>
              </a:ext>
            </a:extLst>
          </p:cNvPr>
          <p:cNvSpPr>
            <a:spLocks noGrp="1"/>
          </p:cNvSpPr>
          <p:nvPr>
            <p:ph type="subTitle" idx="1" hasCustomPrompt="1"/>
          </p:nvPr>
        </p:nvSpPr>
        <p:spPr>
          <a:xfrm>
            <a:off x="1188720" y="4097868"/>
            <a:ext cx="9028754" cy="372534"/>
          </a:xfrm>
        </p:spPr>
        <p:txBody>
          <a:bodyPr anchor="t">
            <a:normAutofit/>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Title 1">
            <a:extLst>
              <a:ext uri="{FF2B5EF4-FFF2-40B4-BE49-F238E27FC236}">
                <a16:creationId xmlns:a16="http://schemas.microsoft.com/office/drawing/2014/main" id="{14376740-C429-9F45-A70E-9D03DF628003}"/>
              </a:ext>
            </a:extLst>
          </p:cNvPr>
          <p:cNvSpPr>
            <a:spLocks noGrp="1"/>
          </p:cNvSpPr>
          <p:nvPr>
            <p:ph type="ctrTitle" hasCustomPrompt="1"/>
          </p:nvPr>
        </p:nvSpPr>
        <p:spPr>
          <a:xfrm>
            <a:off x="1188720" y="1928387"/>
            <a:ext cx="10478613" cy="2169480"/>
          </a:xfrm>
          <a:noFill/>
        </p:spPr>
        <p:txBody>
          <a:bodyPr anchor="t">
            <a:noAutofit/>
          </a:bodyPr>
          <a:lstStyle>
            <a:lvl1pPr algn="l">
              <a:defRPr sz="4800" b="1">
                <a:solidFill>
                  <a:schemeClr val="accent3"/>
                </a:solidFill>
              </a:defRPr>
            </a:lvl1pPr>
          </a:lstStyle>
          <a:p>
            <a:r>
              <a:rPr lang="en-US" dirty="0"/>
              <a:t>Click to edit </a:t>
            </a:r>
            <a:br>
              <a:rPr lang="en-US" dirty="0"/>
            </a:br>
            <a:r>
              <a:rPr lang="en-US" dirty="0"/>
              <a:t>Master title style</a:t>
            </a:r>
            <a:br>
              <a:rPr lang="en-US" dirty="0"/>
            </a:br>
            <a:r>
              <a:rPr lang="en-US" dirty="0"/>
              <a:t>Three Line</a:t>
            </a:r>
          </a:p>
        </p:txBody>
      </p:sp>
      <p:pic>
        <p:nvPicPr>
          <p:cNvPr id="6" name="Picture 5" descr="A large group of people&#10;&#10;Description automatically generated with low confidence">
            <a:extLst>
              <a:ext uri="{FF2B5EF4-FFF2-40B4-BE49-F238E27FC236}">
                <a16:creationId xmlns:a16="http://schemas.microsoft.com/office/drawing/2014/main" id="{FE644523-0C7E-FA48-9128-9F6CAF859B9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61111"/>
          <a:stretch/>
        </p:blipFill>
        <p:spPr>
          <a:xfrm>
            <a:off x="14874" y="1"/>
            <a:ext cx="12192000" cy="1066800"/>
          </a:xfrm>
          <a:prstGeom prst="rect">
            <a:avLst/>
          </a:prstGeom>
        </p:spPr>
      </p:pic>
      <p:pic>
        <p:nvPicPr>
          <p:cNvPr id="11" name="Picture 10">
            <a:extLst>
              <a:ext uri="{FF2B5EF4-FFF2-40B4-BE49-F238E27FC236}">
                <a16:creationId xmlns:a16="http://schemas.microsoft.com/office/drawing/2014/main" id="{1BBD403F-4098-A548-A3B1-F413623183BB}"/>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9136" b="9136"/>
          <a:stretch/>
        </p:blipFill>
        <p:spPr>
          <a:xfrm>
            <a:off x="9723214" y="5995494"/>
            <a:ext cx="2205360" cy="628861"/>
          </a:xfrm>
          <a:prstGeom prst="rect">
            <a:avLst/>
          </a:prstGeom>
        </p:spPr>
      </p:pic>
      <p:pic>
        <p:nvPicPr>
          <p:cNvPr id="12" name="Picture 11">
            <a:extLst>
              <a:ext uri="{FF2B5EF4-FFF2-40B4-BE49-F238E27FC236}">
                <a16:creationId xmlns:a16="http://schemas.microsoft.com/office/drawing/2014/main" id="{5946833E-C04F-F64E-A87B-0C7DE50BFB8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263426" y="5863343"/>
            <a:ext cx="1833464" cy="922510"/>
          </a:xfrm>
          <a:prstGeom prst="rect">
            <a:avLst/>
          </a:prstGeom>
        </p:spPr>
      </p:pic>
    </p:spTree>
    <p:extLst>
      <p:ext uri="{BB962C8B-B14F-4D97-AF65-F5344CB8AC3E}">
        <p14:creationId xmlns:p14="http://schemas.microsoft.com/office/powerpoint/2010/main" val="934672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460118-CC13-804D-A7B1-747139ECC18C}"/>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1"/>
                </a:solidFill>
              </a:defRPr>
            </a:lvl1pPr>
          </a:lstStyle>
          <a:p>
            <a:r>
              <a:rPr lang="en-US" dirty="0"/>
              <a:t>Click to edit Master title style</a:t>
            </a:r>
          </a:p>
        </p:txBody>
      </p:sp>
      <p:sp>
        <p:nvSpPr>
          <p:cNvPr id="13" name="Text Placeholder 2">
            <a:extLst>
              <a:ext uri="{FF2B5EF4-FFF2-40B4-BE49-F238E27FC236}">
                <a16:creationId xmlns:a16="http://schemas.microsoft.com/office/drawing/2014/main" id="{29FDE707-F40F-8B4A-B80A-69D57BC9C0DB}"/>
              </a:ext>
            </a:extLst>
          </p:cNvPr>
          <p:cNvSpPr>
            <a:spLocks noGrp="1"/>
          </p:cNvSpPr>
          <p:nvPr>
            <p:ph type="body" idx="1"/>
          </p:nvPr>
        </p:nvSpPr>
        <p:spPr>
          <a:xfrm>
            <a:off x="634999" y="1241951"/>
            <a:ext cx="10512424" cy="544808"/>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2071453"/>
            <a:ext cx="10512424" cy="3763413"/>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7" name="Date Placeholder 3">
            <a:extLst>
              <a:ext uri="{FF2B5EF4-FFF2-40B4-BE49-F238E27FC236}">
                <a16:creationId xmlns:a16="http://schemas.microsoft.com/office/drawing/2014/main" id="{9159C5C3-19A0-9D41-8CD5-8C1F501C3734}"/>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9" name="Slide Number Placeholder 5">
            <a:extLst>
              <a:ext uri="{FF2B5EF4-FFF2-40B4-BE49-F238E27FC236}">
                <a16:creationId xmlns:a16="http://schemas.microsoft.com/office/drawing/2014/main" id="{71E4B0AC-0A7A-C54D-9617-67C14B0E29E5}"/>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844941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F4C1E8-4C2A-E343-8A9F-A53046035258}"/>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1"/>
                </a:solidFill>
              </a:defRPr>
            </a:lvl1pPr>
          </a:lstStyle>
          <a:p>
            <a:r>
              <a:rPr lang="en-US" dirty="0"/>
              <a:t>Click to edit Master title style</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1419813"/>
            <a:ext cx="10512424" cy="4415054"/>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1" name="Date Placeholder 3">
            <a:extLst>
              <a:ext uri="{FF2B5EF4-FFF2-40B4-BE49-F238E27FC236}">
                <a16:creationId xmlns:a16="http://schemas.microsoft.com/office/drawing/2014/main" id="{3F709D4E-1F90-1745-9D0C-B01D2EDB253D}"/>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6" name="Slide Number Placeholder 5">
            <a:extLst>
              <a:ext uri="{FF2B5EF4-FFF2-40B4-BE49-F238E27FC236}">
                <a16:creationId xmlns:a16="http://schemas.microsoft.com/office/drawing/2014/main" id="{050F0C61-5DCE-0949-B3F8-5D9B73F7ADD2}"/>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604141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487FB7-0E90-3B48-8087-0FCBD1E6E39F}"/>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3" name="Content Placeholder 3">
            <a:extLst>
              <a:ext uri="{FF2B5EF4-FFF2-40B4-BE49-F238E27FC236}">
                <a16:creationId xmlns:a16="http://schemas.microsoft.com/office/drawing/2014/main" id="{53863323-B873-BB46-957B-5D7FFFA3FF16}"/>
              </a:ext>
            </a:extLst>
          </p:cNvPr>
          <p:cNvSpPr>
            <a:spLocks noGrp="1"/>
          </p:cNvSpPr>
          <p:nvPr>
            <p:ph sz="half" idx="2"/>
          </p:nvPr>
        </p:nvSpPr>
        <p:spPr>
          <a:xfrm>
            <a:off x="634999"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7" name="Content Placeholder 3">
            <a:extLst>
              <a:ext uri="{FF2B5EF4-FFF2-40B4-BE49-F238E27FC236}">
                <a16:creationId xmlns:a16="http://schemas.microsoft.com/office/drawing/2014/main" id="{316A1977-96EF-2E47-815C-8A00ABCC3AE7}"/>
              </a:ext>
            </a:extLst>
          </p:cNvPr>
          <p:cNvSpPr>
            <a:spLocks noGrp="1"/>
          </p:cNvSpPr>
          <p:nvPr>
            <p:ph sz="half" idx="12"/>
          </p:nvPr>
        </p:nvSpPr>
        <p:spPr>
          <a:xfrm>
            <a:off x="6096000"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4" name="Title 1">
            <a:extLst>
              <a:ext uri="{FF2B5EF4-FFF2-40B4-BE49-F238E27FC236}">
                <a16:creationId xmlns:a16="http://schemas.microsoft.com/office/drawing/2014/main" id="{5DA021F1-C7D9-5149-8950-79A4B671475B}"/>
              </a:ext>
            </a:extLst>
          </p:cNvPr>
          <p:cNvSpPr>
            <a:spLocks noGrp="1"/>
          </p:cNvSpPr>
          <p:nvPr>
            <p:ph type="title"/>
          </p:nvPr>
        </p:nvSpPr>
        <p:spPr>
          <a:xfrm>
            <a:off x="634999" y="587490"/>
            <a:ext cx="10515600" cy="465486"/>
          </a:xfrm>
        </p:spPr>
        <p:txBody>
          <a:bodyPr anchor="t">
            <a:normAutofit/>
          </a:bodyPr>
          <a:lstStyle>
            <a:lvl1pPr>
              <a:defRPr sz="3000">
                <a:solidFill>
                  <a:schemeClr val="accent1"/>
                </a:solidFill>
              </a:defRPr>
            </a:lvl1pPr>
          </a:lstStyle>
          <a:p>
            <a:r>
              <a:rPr lang="en-US" dirty="0"/>
              <a:t>Click to edit Master title style</a:t>
            </a:r>
          </a:p>
        </p:txBody>
      </p:sp>
      <p:sp>
        <p:nvSpPr>
          <p:cNvPr id="19" name="Rectangle 18">
            <a:extLst>
              <a:ext uri="{FF2B5EF4-FFF2-40B4-BE49-F238E27FC236}">
                <a16:creationId xmlns:a16="http://schemas.microsoft.com/office/drawing/2014/main" id="{69F8A027-1F8E-F141-AF69-B3FC88B12591}"/>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0" name="Text Placeholder 2">
            <a:extLst>
              <a:ext uri="{FF2B5EF4-FFF2-40B4-BE49-F238E27FC236}">
                <a16:creationId xmlns:a16="http://schemas.microsoft.com/office/drawing/2014/main" id="{A9FCA68B-15E9-F945-8CCC-B753DF7D6FB2}"/>
              </a:ext>
            </a:extLst>
          </p:cNvPr>
          <p:cNvSpPr>
            <a:spLocks noGrp="1"/>
          </p:cNvSpPr>
          <p:nvPr>
            <p:ph type="body" idx="1"/>
          </p:nvPr>
        </p:nvSpPr>
        <p:spPr>
          <a:xfrm>
            <a:off x="634999" y="1149448"/>
            <a:ext cx="5034281"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2">
            <a:extLst>
              <a:ext uri="{FF2B5EF4-FFF2-40B4-BE49-F238E27FC236}">
                <a16:creationId xmlns:a16="http://schemas.microsoft.com/office/drawing/2014/main" id="{873F7B02-E05E-974B-921D-8E884D858DC3}"/>
              </a:ext>
            </a:extLst>
          </p:cNvPr>
          <p:cNvSpPr>
            <a:spLocks noGrp="1"/>
          </p:cNvSpPr>
          <p:nvPr>
            <p:ph type="body" idx="13"/>
          </p:nvPr>
        </p:nvSpPr>
        <p:spPr>
          <a:xfrm>
            <a:off x="6096000" y="1149448"/>
            <a:ext cx="5034281"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Date Placeholder 3">
            <a:extLst>
              <a:ext uri="{FF2B5EF4-FFF2-40B4-BE49-F238E27FC236}">
                <a16:creationId xmlns:a16="http://schemas.microsoft.com/office/drawing/2014/main" id="{A45646E8-1160-5F47-9766-80AB543D6F30}"/>
              </a:ext>
            </a:extLst>
          </p:cNvPr>
          <p:cNvSpPr txBox="1">
            <a:spLocks/>
          </p:cNvSpPr>
          <p:nvPr userDrawn="1"/>
        </p:nvSpPr>
        <p:spPr>
          <a:xfrm>
            <a:off x="0" y="5923236"/>
            <a:ext cx="609599" cy="9347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rgbClr val="717B82"/>
              </a:solidFill>
            </a:endParaRPr>
          </a:p>
        </p:txBody>
      </p:sp>
      <p:sp>
        <p:nvSpPr>
          <p:cNvPr id="26" name="Date Placeholder 3">
            <a:extLst>
              <a:ext uri="{FF2B5EF4-FFF2-40B4-BE49-F238E27FC236}">
                <a16:creationId xmlns:a16="http://schemas.microsoft.com/office/drawing/2014/main" id="{45EDFFA0-21ED-5045-8757-9E0873E1AC30}"/>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27" name="Slide Number Placeholder 5">
            <a:extLst>
              <a:ext uri="{FF2B5EF4-FFF2-40B4-BE49-F238E27FC236}">
                <a16:creationId xmlns:a16="http://schemas.microsoft.com/office/drawing/2014/main" id="{DA5C69FB-62F9-2242-9311-CC60C4E16C57}"/>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152518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 Line 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008BC3-90F8-9B41-9CFB-2E9BFBCFE374}"/>
              </a:ext>
            </a:extLst>
          </p:cNvPr>
          <p:cNvSpPr/>
          <p:nvPr userDrawn="1"/>
        </p:nvSpPr>
        <p:spPr>
          <a:xfrm>
            <a:off x="0" y="0"/>
            <a:ext cx="12192000" cy="204871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5" name="Content Placeholder 3">
            <a:extLst>
              <a:ext uri="{FF2B5EF4-FFF2-40B4-BE49-F238E27FC236}">
                <a16:creationId xmlns:a16="http://schemas.microsoft.com/office/drawing/2014/main" id="{2A0A0BF5-3A1B-CD43-906F-2437C10D15A6}"/>
              </a:ext>
            </a:extLst>
          </p:cNvPr>
          <p:cNvSpPr>
            <a:spLocks noGrp="1"/>
          </p:cNvSpPr>
          <p:nvPr>
            <p:ph sz="half" idx="2"/>
          </p:nvPr>
        </p:nvSpPr>
        <p:spPr>
          <a:xfrm>
            <a:off x="634999" y="2212479"/>
            <a:ext cx="5034281" cy="3604122"/>
          </a:xfrm>
        </p:spPr>
        <p:txBody>
          <a:bodyPr/>
          <a:lstStyle>
            <a:lvl1pPr>
              <a:defRPr sz="2000">
                <a:solidFill>
                  <a:schemeClr val="tx1"/>
                </a:solidFill>
              </a:defRPr>
            </a:lvl1pPr>
          </a:lstStyle>
          <a:p>
            <a:pPr lvl="0"/>
            <a:r>
              <a:rPr lang="en-US" dirty="0"/>
              <a:t>Click to edit Master text styles</a:t>
            </a:r>
          </a:p>
        </p:txBody>
      </p:sp>
      <p:sp>
        <p:nvSpPr>
          <p:cNvPr id="21" name="Content Placeholder 3">
            <a:extLst>
              <a:ext uri="{FF2B5EF4-FFF2-40B4-BE49-F238E27FC236}">
                <a16:creationId xmlns:a16="http://schemas.microsoft.com/office/drawing/2014/main" id="{7522E737-B2CF-BB4C-A654-51C8BB6DCE75}"/>
              </a:ext>
            </a:extLst>
          </p:cNvPr>
          <p:cNvSpPr>
            <a:spLocks noGrp="1"/>
          </p:cNvSpPr>
          <p:nvPr>
            <p:ph sz="half" idx="12"/>
          </p:nvPr>
        </p:nvSpPr>
        <p:spPr>
          <a:xfrm>
            <a:off x="6391580" y="2212479"/>
            <a:ext cx="5034281" cy="3604122"/>
          </a:xfrm>
        </p:spPr>
        <p:txBody>
          <a:bodyPr/>
          <a:lstStyle>
            <a:lvl1pPr>
              <a:defRPr sz="2000">
                <a:solidFill>
                  <a:schemeClr val="tx1"/>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03E9CB26-7508-C043-8656-A6B8A2C33149}"/>
              </a:ext>
            </a:extLst>
          </p:cNvPr>
          <p:cNvSpPr>
            <a:spLocks noGrp="1"/>
          </p:cNvSpPr>
          <p:nvPr>
            <p:ph type="title" hasCustomPrompt="1"/>
          </p:nvPr>
        </p:nvSpPr>
        <p:spPr>
          <a:xfrm>
            <a:off x="634999" y="611745"/>
            <a:ext cx="10515600" cy="934762"/>
          </a:xfrm>
        </p:spPr>
        <p:txBody>
          <a:bodyPr anchor="b">
            <a:normAutofit/>
          </a:bodyPr>
          <a:lstStyle>
            <a:lvl1pPr>
              <a:defRPr sz="3000">
                <a:solidFill>
                  <a:schemeClr val="accent1"/>
                </a:solidFill>
              </a:defRPr>
            </a:lvl1pPr>
          </a:lstStyle>
          <a:p>
            <a:r>
              <a:rPr lang="en-US" dirty="0"/>
              <a:t>Click to edit Master title style</a:t>
            </a:r>
            <a:br>
              <a:rPr lang="en-US" dirty="0"/>
            </a:br>
            <a:r>
              <a:rPr lang="en-US" dirty="0"/>
              <a:t>Two Line Headline</a:t>
            </a:r>
          </a:p>
        </p:txBody>
      </p:sp>
      <p:sp>
        <p:nvSpPr>
          <p:cNvPr id="13" name="Text Placeholder 2">
            <a:extLst>
              <a:ext uri="{FF2B5EF4-FFF2-40B4-BE49-F238E27FC236}">
                <a16:creationId xmlns:a16="http://schemas.microsoft.com/office/drawing/2014/main" id="{87C29546-C4B9-7D4D-9558-47ECFF2FD847}"/>
              </a:ext>
            </a:extLst>
          </p:cNvPr>
          <p:cNvSpPr>
            <a:spLocks noGrp="1"/>
          </p:cNvSpPr>
          <p:nvPr>
            <p:ph type="body" idx="13"/>
          </p:nvPr>
        </p:nvSpPr>
        <p:spPr>
          <a:xfrm>
            <a:off x="634999" y="1560837"/>
            <a:ext cx="10512424"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Rectangle 21">
            <a:extLst>
              <a:ext uri="{FF2B5EF4-FFF2-40B4-BE49-F238E27FC236}">
                <a16:creationId xmlns:a16="http://schemas.microsoft.com/office/drawing/2014/main" id="{EBD41C43-F6BA-CF40-9E2D-0A4545507A36}"/>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7" name="Date Placeholder 3">
            <a:extLst>
              <a:ext uri="{FF2B5EF4-FFF2-40B4-BE49-F238E27FC236}">
                <a16:creationId xmlns:a16="http://schemas.microsoft.com/office/drawing/2014/main" id="{3B10CC18-3EB9-B94D-A337-C37352B443A7}"/>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8" name="Slide Number Placeholder 5">
            <a:extLst>
              <a:ext uri="{FF2B5EF4-FFF2-40B4-BE49-F238E27FC236}">
                <a16:creationId xmlns:a16="http://schemas.microsoft.com/office/drawing/2014/main" id="{1CD15369-0AF5-E246-A1CF-745A374C16DE}"/>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2609844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BFA779-4887-8B48-8D71-B8C8C8C1D3C6}"/>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1"/>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9" name="Date Placeholder 3">
            <a:extLst>
              <a:ext uri="{FF2B5EF4-FFF2-40B4-BE49-F238E27FC236}">
                <a16:creationId xmlns:a16="http://schemas.microsoft.com/office/drawing/2014/main" id="{20BA5A98-2C5A-454C-A43A-AED39384F1E6}"/>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1" name="Slide Number Placeholder 5">
            <a:extLst>
              <a:ext uri="{FF2B5EF4-FFF2-40B4-BE49-F238E27FC236}">
                <a16:creationId xmlns:a16="http://schemas.microsoft.com/office/drawing/2014/main" id="{E9389692-4777-9D45-BE2D-6DFD908B16AE}"/>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6012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794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6B6593-FF78-AE46-8CC1-F852A42F76F4}"/>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11" name="Picture 10">
            <a:extLst>
              <a:ext uri="{FF2B5EF4-FFF2-40B4-BE49-F238E27FC236}">
                <a16:creationId xmlns:a16="http://schemas.microsoft.com/office/drawing/2014/main" id="{9DA25DC4-6130-9A47-9943-AAA9F23A8B5F}"/>
              </a:ext>
            </a:extLst>
          </p:cNvPr>
          <p:cNvPicPr>
            <a:picLocks noChangeAspect="1"/>
          </p:cNvPicPr>
          <p:nvPr userDrawn="1"/>
        </p:nvPicPr>
        <p:blipFill rotWithShape="1">
          <a:blip r:embed="rId2">
            <a:alphaModFix amt="10000"/>
          </a:blip>
          <a:srcRect t="5444" r="11714" b="11360"/>
          <a:stretch/>
        </p:blipFill>
        <p:spPr>
          <a:xfrm>
            <a:off x="470415" y="0"/>
            <a:ext cx="11721585" cy="6858000"/>
          </a:xfrm>
          <a:prstGeom prst="rect">
            <a:avLst/>
          </a:prstGeom>
        </p:spPr>
      </p:pic>
      <p:sp>
        <p:nvSpPr>
          <p:cNvPr id="9" name="Subtitle 2">
            <a:extLst>
              <a:ext uri="{FF2B5EF4-FFF2-40B4-BE49-F238E27FC236}">
                <a16:creationId xmlns:a16="http://schemas.microsoft.com/office/drawing/2014/main" id="{4225E47D-A8BD-D84A-80AB-8888A8EB6A7A}"/>
              </a:ext>
            </a:extLst>
          </p:cNvPr>
          <p:cNvSpPr>
            <a:spLocks noGrp="1"/>
          </p:cNvSpPr>
          <p:nvPr>
            <p:ph type="subTitle" idx="1" hasCustomPrompt="1"/>
          </p:nvPr>
        </p:nvSpPr>
        <p:spPr>
          <a:xfrm>
            <a:off x="609599" y="4807464"/>
            <a:ext cx="7108241" cy="1247535"/>
          </a:xfrm>
        </p:spPr>
        <p:txBody>
          <a:bodyPr anchor="t">
            <a:normAutofit/>
          </a:bodyPr>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Title 1">
            <a:extLst>
              <a:ext uri="{FF2B5EF4-FFF2-40B4-BE49-F238E27FC236}">
                <a16:creationId xmlns:a16="http://schemas.microsoft.com/office/drawing/2014/main" id="{14376740-C429-9F45-A70E-9D03DF628003}"/>
              </a:ext>
            </a:extLst>
          </p:cNvPr>
          <p:cNvSpPr>
            <a:spLocks noGrp="1"/>
          </p:cNvSpPr>
          <p:nvPr>
            <p:ph type="ctrTitle" hasCustomPrompt="1"/>
          </p:nvPr>
        </p:nvSpPr>
        <p:spPr>
          <a:xfrm>
            <a:off x="609600" y="2091607"/>
            <a:ext cx="7108241" cy="2715858"/>
          </a:xfrm>
          <a:noFill/>
        </p:spPr>
        <p:txBody>
          <a:bodyPr anchor="t">
            <a:noAutofit/>
          </a:bodyPr>
          <a:lstStyle>
            <a:lvl1pPr algn="l">
              <a:defRPr sz="4800" b="1">
                <a:solidFill>
                  <a:schemeClr val="bg1"/>
                </a:solidFill>
              </a:defRPr>
            </a:lvl1pPr>
          </a:lstStyle>
          <a:p>
            <a:r>
              <a:rPr lang="en-US" dirty="0"/>
              <a:t>Click to edit </a:t>
            </a:r>
            <a:br>
              <a:rPr lang="en-US" dirty="0"/>
            </a:br>
            <a:r>
              <a:rPr lang="en-US" dirty="0"/>
              <a:t>Master title style</a:t>
            </a:r>
            <a:br>
              <a:rPr lang="en-US" dirty="0"/>
            </a:br>
            <a:r>
              <a:rPr lang="en-US" dirty="0"/>
              <a:t>Three Line</a:t>
            </a:r>
            <a:br>
              <a:rPr lang="en-US" dirty="0"/>
            </a:br>
            <a:endParaRPr lang="en-US" dirty="0"/>
          </a:p>
        </p:txBody>
      </p:sp>
      <p:sp>
        <p:nvSpPr>
          <p:cNvPr id="21" name="Rectangle 20">
            <a:extLst>
              <a:ext uri="{FF2B5EF4-FFF2-40B4-BE49-F238E27FC236}">
                <a16:creationId xmlns:a16="http://schemas.microsoft.com/office/drawing/2014/main" id="{685C9F64-6861-C343-9337-A05592673110}"/>
              </a:ext>
            </a:extLst>
          </p:cNvPr>
          <p:cNvSpPr/>
          <p:nvPr userDrawn="1"/>
        </p:nvSpPr>
        <p:spPr>
          <a:xfrm>
            <a:off x="758134" y="169285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grpSp>
        <p:nvGrpSpPr>
          <p:cNvPr id="3" name="Group 2">
            <a:extLst>
              <a:ext uri="{FF2B5EF4-FFF2-40B4-BE49-F238E27FC236}">
                <a16:creationId xmlns:a16="http://schemas.microsoft.com/office/drawing/2014/main" id="{831E55D1-531A-C047-9DDB-1C72BA813D77}"/>
              </a:ext>
            </a:extLst>
          </p:cNvPr>
          <p:cNvGrpSpPr/>
          <p:nvPr userDrawn="1"/>
        </p:nvGrpSpPr>
        <p:grpSpPr>
          <a:xfrm>
            <a:off x="7717841" y="522043"/>
            <a:ext cx="4827755" cy="4827755"/>
            <a:chOff x="7793038" y="1094683"/>
            <a:chExt cx="4827755" cy="4827755"/>
          </a:xfrm>
        </p:grpSpPr>
        <p:sp>
          <p:nvSpPr>
            <p:cNvPr id="2" name="Oval 1">
              <a:extLst>
                <a:ext uri="{FF2B5EF4-FFF2-40B4-BE49-F238E27FC236}">
                  <a16:creationId xmlns:a16="http://schemas.microsoft.com/office/drawing/2014/main" id="{15B0BD52-4CA6-8C44-813F-4D871D0AE1E0}"/>
                </a:ext>
              </a:extLst>
            </p:cNvPr>
            <p:cNvSpPr/>
            <p:nvPr userDrawn="1"/>
          </p:nvSpPr>
          <p:spPr>
            <a:xfrm>
              <a:off x="7793038" y="1094683"/>
              <a:ext cx="4827755" cy="48277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rgbClr val="FFFFFF"/>
                  </a:solidFill>
                </a:rPr>
                <a:t>v</a:t>
              </a:r>
            </a:p>
          </p:txBody>
        </p:sp>
        <p:pic>
          <p:nvPicPr>
            <p:cNvPr id="12" name="Picture 11" descr="A picture containing icon&#10;&#10;Description automatically generated">
              <a:extLst>
                <a:ext uri="{FF2B5EF4-FFF2-40B4-BE49-F238E27FC236}">
                  <a16:creationId xmlns:a16="http://schemas.microsoft.com/office/drawing/2014/main" id="{AEFFB738-479B-CE41-B529-C3429C18BBE9}"/>
                </a:ext>
              </a:extLst>
            </p:cNvPr>
            <p:cNvPicPr>
              <a:picLocks noChangeAspect="1"/>
            </p:cNvPicPr>
            <p:nvPr userDrawn="1"/>
          </p:nvPicPr>
          <p:blipFill>
            <a:blip r:embed="rId3"/>
            <a:stretch>
              <a:fillRect/>
            </a:stretch>
          </p:blipFill>
          <p:spPr>
            <a:xfrm>
              <a:off x="8221832" y="1910812"/>
              <a:ext cx="3970168" cy="3195498"/>
            </a:xfrm>
            <a:prstGeom prst="rect">
              <a:avLst/>
            </a:prstGeom>
          </p:spPr>
        </p:pic>
      </p:grpSp>
    </p:spTree>
    <p:extLst>
      <p:ext uri="{BB962C8B-B14F-4D97-AF65-F5344CB8AC3E}">
        <p14:creationId xmlns:p14="http://schemas.microsoft.com/office/powerpoint/2010/main" val="2774963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B190B4-C290-D640-8056-B4EF548819A8}"/>
              </a:ext>
            </a:extLst>
          </p:cNvPr>
          <p:cNvSpPr/>
          <p:nvPr userDrawn="1"/>
        </p:nvSpPr>
        <p:spPr>
          <a:xfrm>
            <a:off x="0" y="0"/>
            <a:ext cx="12192000" cy="59232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15" name="Picture 14">
            <a:extLst>
              <a:ext uri="{FF2B5EF4-FFF2-40B4-BE49-F238E27FC236}">
                <a16:creationId xmlns:a16="http://schemas.microsoft.com/office/drawing/2014/main" id="{EDE63026-01EA-A74B-A109-ECF5ACDBC571}"/>
              </a:ext>
            </a:extLst>
          </p:cNvPr>
          <p:cNvPicPr>
            <a:picLocks noChangeAspect="1"/>
          </p:cNvPicPr>
          <p:nvPr userDrawn="1"/>
        </p:nvPicPr>
        <p:blipFill rotWithShape="1">
          <a:blip r:embed="rId2">
            <a:alphaModFix amt="10000"/>
          </a:blip>
          <a:srcRect t="5444" r="11714" b="22700"/>
          <a:stretch/>
        </p:blipFill>
        <p:spPr>
          <a:xfrm>
            <a:off x="470415" y="0"/>
            <a:ext cx="11721585" cy="5923236"/>
          </a:xfrm>
          <a:prstGeom prst="rect">
            <a:avLst/>
          </a:prstGeom>
        </p:spPr>
      </p:pic>
      <p:sp>
        <p:nvSpPr>
          <p:cNvPr id="10" name="Subtitle 2">
            <a:extLst>
              <a:ext uri="{FF2B5EF4-FFF2-40B4-BE49-F238E27FC236}">
                <a16:creationId xmlns:a16="http://schemas.microsoft.com/office/drawing/2014/main" id="{0B7D3956-892E-6848-9158-739831010E85}"/>
              </a:ext>
            </a:extLst>
          </p:cNvPr>
          <p:cNvSpPr>
            <a:spLocks noGrp="1"/>
          </p:cNvSpPr>
          <p:nvPr>
            <p:ph type="subTitle" idx="1" hasCustomPrompt="1"/>
          </p:nvPr>
        </p:nvSpPr>
        <p:spPr>
          <a:xfrm>
            <a:off x="609599" y="3930306"/>
            <a:ext cx="9144000" cy="1388676"/>
          </a:xfrm>
        </p:spPr>
        <p:txBody>
          <a:bodyPr anchor="t">
            <a:normAutofit/>
          </a:bodyPr>
          <a:lstStyle>
            <a:lvl1pPr marL="0" indent="0" algn="l">
              <a:buNone/>
              <a:defRPr sz="3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2" name="Title 1">
            <a:extLst>
              <a:ext uri="{FF2B5EF4-FFF2-40B4-BE49-F238E27FC236}">
                <a16:creationId xmlns:a16="http://schemas.microsoft.com/office/drawing/2014/main" id="{4F5EC303-F05E-B74F-A61E-A8E1D16E4741}"/>
              </a:ext>
            </a:extLst>
          </p:cNvPr>
          <p:cNvSpPr>
            <a:spLocks noGrp="1"/>
          </p:cNvSpPr>
          <p:nvPr>
            <p:ph type="ctrTitle" hasCustomPrompt="1"/>
          </p:nvPr>
        </p:nvSpPr>
        <p:spPr>
          <a:xfrm>
            <a:off x="609599" y="1661652"/>
            <a:ext cx="9880601" cy="2249948"/>
          </a:xfrm>
          <a:noFill/>
        </p:spPr>
        <p:txBody>
          <a:bodyPr anchor="t">
            <a:noAutofit/>
          </a:bodyPr>
          <a:lstStyle>
            <a:lvl1pPr algn="l">
              <a:defRPr sz="5000" b="1">
                <a:solidFill>
                  <a:schemeClr val="bg1"/>
                </a:solidFill>
              </a:defRPr>
            </a:lvl1pPr>
          </a:lstStyle>
          <a:p>
            <a:r>
              <a:rPr lang="en-US" dirty="0"/>
              <a:t>Click to edit </a:t>
            </a:r>
            <a:br>
              <a:rPr lang="en-US" dirty="0"/>
            </a:br>
            <a:r>
              <a:rPr lang="en-US" dirty="0"/>
              <a:t>Master title style</a:t>
            </a:r>
          </a:p>
        </p:txBody>
      </p:sp>
      <p:sp>
        <p:nvSpPr>
          <p:cNvPr id="13" name="Rectangle 12">
            <a:extLst>
              <a:ext uri="{FF2B5EF4-FFF2-40B4-BE49-F238E27FC236}">
                <a16:creationId xmlns:a16="http://schemas.microsoft.com/office/drawing/2014/main" id="{6ED134C3-897D-694A-A8D7-1AE4619A3955}"/>
              </a:ext>
            </a:extLst>
          </p:cNvPr>
          <p:cNvSpPr/>
          <p:nvPr userDrawn="1"/>
        </p:nvSpPr>
        <p:spPr>
          <a:xfrm>
            <a:off x="758134" y="1376767"/>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sp>
        <p:nvSpPr>
          <p:cNvPr id="9" name="Date Placeholder 3">
            <a:extLst>
              <a:ext uri="{FF2B5EF4-FFF2-40B4-BE49-F238E27FC236}">
                <a16:creationId xmlns:a16="http://schemas.microsoft.com/office/drawing/2014/main" id="{F3A5A669-9CF8-3949-BE93-A66767DF6118}"/>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4" name="Slide Number Placeholder 5">
            <a:extLst>
              <a:ext uri="{FF2B5EF4-FFF2-40B4-BE49-F238E27FC236}">
                <a16:creationId xmlns:a16="http://schemas.microsoft.com/office/drawing/2014/main" id="{5F03057C-0F35-E949-9659-F4F968490382}"/>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4279364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alpha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2DFE60-5C62-5F4B-8BB2-1516D8B8808F}"/>
              </a:ext>
            </a:extLst>
          </p:cNvPr>
          <p:cNvSpPr/>
          <p:nvPr userDrawn="1"/>
        </p:nvSpPr>
        <p:spPr>
          <a:xfrm>
            <a:off x="0" y="0"/>
            <a:ext cx="6096000" cy="68867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4441758A-90A4-114D-B7EC-894725E07CC5}"/>
              </a:ext>
            </a:extLst>
          </p:cNvPr>
          <p:cNvSpPr>
            <a:spLocks noGrp="1"/>
          </p:cNvSpPr>
          <p:nvPr>
            <p:ph type="title"/>
          </p:nvPr>
        </p:nvSpPr>
        <p:spPr>
          <a:xfrm>
            <a:off x="565118" y="1749266"/>
            <a:ext cx="5020235" cy="1480072"/>
          </a:xfrm>
        </p:spPr>
        <p:txBody>
          <a:bodyPr anchor="t">
            <a:noAutofit/>
          </a:bodyPr>
          <a:lstStyle>
            <a:lvl1pP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B16504-9E0A-2240-A5AE-9887F563953D}"/>
              </a:ext>
            </a:extLst>
          </p:cNvPr>
          <p:cNvSpPr>
            <a:spLocks noGrp="1"/>
          </p:cNvSpPr>
          <p:nvPr>
            <p:ph idx="1"/>
          </p:nvPr>
        </p:nvSpPr>
        <p:spPr>
          <a:xfrm>
            <a:off x="6490447" y="1376767"/>
            <a:ext cx="5038165" cy="4421567"/>
          </a:xfrm>
        </p:spPr>
        <p:txBody>
          <a:bodyPr anchor="t">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03167B09-38C2-1640-B90B-0C0A5BACE360}"/>
              </a:ext>
            </a:extLst>
          </p:cNvPr>
          <p:cNvSpPr>
            <a:spLocks noGrp="1"/>
          </p:cNvSpPr>
          <p:nvPr>
            <p:ph type="body" sz="half" idx="2" hasCustomPrompt="1"/>
          </p:nvPr>
        </p:nvSpPr>
        <p:spPr>
          <a:xfrm>
            <a:off x="565118" y="3229339"/>
            <a:ext cx="5020235" cy="2349658"/>
          </a:xfrm>
        </p:spPr>
        <p:txBody>
          <a:bodyPr>
            <a:normAutofit/>
          </a:bodyPr>
          <a:lstStyle>
            <a:lvl1pPr marL="0" indent="0">
              <a:buNone/>
              <a:defRPr sz="20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 or additional info</a:t>
            </a:r>
          </a:p>
        </p:txBody>
      </p:sp>
      <p:sp>
        <p:nvSpPr>
          <p:cNvPr id="10" name="Rectangle 9">
            <a:extLst>
              <a:ext uri="{FF2B5EF4-FFF2-40B4-BE49-F238E27FC236}">
                <a16:creationId xmlns:a16="http://schemas.microsoft.com/office/drawing/2014/main" id="{3CB5391D-68A4-3843-85E0-0921D69AD8B9}"/>
              </a:ext>
            </a:extLst>
          </p:cNvPr>
          <p:cNvSpPr/>
          <p:nvPr userDrawn="1"/>
        </p:nvSpPr>
        <p:spPr>
          <a:xfrm>
            <a:off x="758134" y="1376767"/>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spTree>
    <p:extLst>
      <p:ext uri="{BB962C8B-B14F-4D97-AF65-F5344CB8AC3E}">
        <p14:creationId xmlns:p14="http://schemas.microsoft.com/office/powerpoint/2010/main" val="3428104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460118-CC13-804D-A7B1-747139ECC18C}"/>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4"/>
                </a:solidFill>
              </a:defRPr>
            </a:lvl1pPr>
          </a:lstStyle>
          <a:p>
            <a:r>
              <a:rPr lang="en-US" dirty="0"/>
              <a:t>Click to edit Master title style</a:t>
            </a:r>
          </a:p>
        </p:txBody>
      </p:sp>
      <p:sp>
        <p:nvSpPr>
          <p:cNvPr id="13" name="Text Placeholder 2">
            <a:extLst>
              <a:ext uri="{FF2B5EF4-FFF2-40B4-BE49-F238E27FC236}">
                <a16:creationId xmlns:a16="http://schemas.microsoft.com/office/drawing/2014/main" id="{29FDE707-F40F-8B4A-B80A-69D57BC9C0DB}"/>
              </a:ext>
            </a:extLst>
          </p:cNvPr>
          <p:cNvSpPr>
            <a:spLocks noGrp="1"/>
          </p:cNvSpPr>
          <p:nvPr>
            <p:ph type="body" idx="1"/>
          </p:nvPr>
        </p:nvSpPr>
        <p:spPr>
          <a:xfrm>
            <a:off x="634999" y="1241951"/>
            <a:ext cx="10512424" cy="544808"/>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2071453"/>
            <a:ext cx="10512424" cy="3763413"/>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7" name="Date Placeholder 3">
            <a:extLst>
              <a:ext uri="{FF2B5EF4-FFF2-40B4-BE49-F238E27FC236}">
                <a16:creationId xmlns:a16="http://schemas.microsoft.com/office/drawing/2014/main" id="{BBA0984C-1040-C545-A06B-4FE80DA0A92C}"/>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8" name="Slide Number Placeholder 5">
            <a:extLst>
              <a:ext uri="{FF2B5EF4-FFF2-40B4-BE49-F238E27FC236}">
                <a16:creationId xmlns:a16="http://schemas.microsoft.com/office/drawing/2014/main" id="{ADAFE58F-6F10-D943-9829-6A3B4BA4A9E5}"/>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479991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alpha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2DFE60-5C62-5F4B-8BB2-1516D8B8808F}"/>
              </a:ext>
            </a:extLst>
          </p:cNvPr>
          <p:cNvSpPr/>
          <p:nvPr userDrawn="1"/>
        </p:nvSpPr>
        <p:spPr>
          <a:xfrm>
            <a:off x="0" y="0"/>
            <a:ext cx="6096000" cy="68867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41758A-90A4-114D-B7EC-894725E07CC5}"/>
              </a:ext>
            </a:extLst>
          </p:cNvPr>
          <p:cNvSpPr>
            <a:spLocks noGrp="1"/>
          </p:cNvSpPr>
          <p:nvPr>
            <p:ph type="title"/>
          </p:nvPr>
        </p:nvSpPr>
        <p:spPr>
          <a:xfrm>
            <a:off x="565118" y="1749266"/>
            <a:ext cx="5020235" cy="1480072"/>
          </a:xfrm>
        </p:spPr>
        <p:txBody>
          <a:bodyPr anchor="t">
            <a:noAutofit/>
          </a:bodyPr>
          <a:lstStyle>
            <a:lvl1pP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B16504-9E0A-2240-A5AE-9887F563953D}"/>
              </a:ext>
            </a:extLst>
          </p:cNvPr>
          <p:cNvSpPr>
            <a:spLocks noGrp="1"/>
          </p:cNvSpPr>
          <p:nvPr>
            <p:ph idx="1"/>
          </p:nvPr>
        </p:nvSpPr>
        <p:spPr>
          <a:xfrm>
            <a:off x="6490447" y="1376767"/>
            <a:ext cx="5038165" cy="4421567"/>
          </a:xfrm>
        </p:spPr>
        <p:txBody>
          <a:bodyPr anchor="t">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03167B09-38C2-1640-B90B-0C0A5BACE360}"/>
              </a:ext>
            </a:extLst>
          </p:cNvPr>
          <p:cNvSpPr>
            <a:spLocks noGrp="1"/>
          </p:cNvSpPr>
          <p:nvPr>
            <p:ph type="body" sz="half" idx="2" hasCustomPrompt="1"/>
          </p:nvPr>
        </p:nvSpPr>
        <p:spPr>
          <a:xfrm>
            <a:off x="565118" y="3229339"/>
            <a:ext cx="5020235" cy="2349658"/>
          </a:xfrm>
        </p:spPr>
        <p:txBody>
          <a:bodyPr>
            <a:normAutofit/>
          </a:bodyPr>
          <a:lstStyle>
            <a:lvl1pPr marL="0" indent="0">
              <a:buNone/>
              <a:defRPr sz="20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 or additional info</a:t>
            </a:r>
          </a:p>
        </p:txBody>
      </p:sp>
      <p:sp>
        <p:nvSpPr>
          <p:cNvPr id="10" name="Rectangle 9">
            <a:extLst>
              <a:ext uri="{FF2B5EF4-FFF2-40B4-BE49-F238E27FC236}">
                <a16:creationId xmlns:a16="http://schemas.microsoft.com/office/drawing/2014/main" id="{3CB5391D-68A4-3843-85E0-0921D69AD8B9}"/>
              </a:ext>
            </a:extLst>
          </p:cNvPr>
          <p:cNvSpPr/>
          <p:nvPr userDrawn="1"/>
        </p:nvSpPr>
        <p:spPr>
          <a:xfrm>
            <a:off x="758134" y="1376767"/>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5"/>
              </a:solidFill>
            </a:endParaRPr>
          </a:p>
        </p:txBody>
      </p:sp>
      <p:pic>
        <p:nvPicPr>
          <p:cNvPr id="7" name="Picture 6" descr="A large group of people&#10;&#10;Description automatically generated with low confidence">
            <a:extLst>
              <a:ext uri="{FF2B5EF4-FFF2-40B4-BE49-F238E27FC236}">
                <a16:creationId xmlns:a16="http://schemas.microsoft.com/office/drawing/2014/main" id="{84CB4013-44A4-BE41-9AC5-48F1347E18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50000" b="61111"/>
          <a:stretch/>
        </p:blipFill>
        <p:spPr>
          <a:xfrm>
            <a:off x="0" y="0"/>
            <a:ext cx="6096000" cy="1066800"/>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9747ABF0-7586-A640-A67F-242A1C8D32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1356303" y="6162993"/>
            <a:ext cx="711106" cy="589315"/>
          </a:xfrm>
          <a:prstGeom prst="rect">
            <a:avLst/>
          </a:prstGeom>
        </p:spPr>
      </p:pic>
    </p:spTree>
    <p:extLst>
      <p:ext uri="{BB962C8B-B14F-4D97-AF65-F5344CB8AC3E}">
        <p14:creationId xmlns:p14="http://schemas.microsoft.com/office/powerpoint/2010/main" val="2395520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97A0A6-CB5E-B940-ADD4-123324313B2A}"/>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4"/>
                </a:solidFill>
              </a:defRPr>
            </a:lvl1pPr>
          </a:lstStyle>
          <a:p>
            <a:r>
              <a:rPr lang="en-US" dirty="0"/>
              <a:t>Click to edit Master title style</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1419813"/>
            <a:ext cx="10512424" cy="4415054"/>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7" name="Date Placeholder 3">
            <a:extLst>
              <a:ext uri="{FF2B5EF4-FFF2-40B4-BE49-F238E27FC236}">
                <a16:creationId xmlns:a16="http://schemas.microsoft.com/office/drawing/2014/main" id="{99EDF1D6-0AF4-5C4F-A49F-C666B66A083F}"/>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8" name="Slide Number Placeholder 5">
            <a:extLst>
              <a:ext uri="{FF2B5EF4-FFF2-40B4-BE49-F238E27FC236}">
                <a16:creationId xmlns:a16="http://schemas.microsoft.com/office/drawing/2014/main" id="{F155326E-1585-DE40-B896-EA6E2890F07B}"/>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4067050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487FB7-0E90-3B48-8087-0FCBD1E6E39F}"/>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3" name="Content Placeholder 3">
            <a:extLst>
              <a:ext uri="{FF2B5EF4-FFF2-40B4-BE49-F238E27FC236}">
                <a16:creationId xmlns:a16="http://schemas.microsoft.com/office/drawing/2014/main" id="{53863323-B873-BB46-957B-5D7FFFA3FF16}"/>
              </a:ext>
            </a:extLst>
          </p:cNvPr>
          <p:cNvSpPr>
            <a:spLocks noGrp="1"/>
          </p:cNvSpPr>
          <p:nvPr>
            <p:ph sz="half" idx="2"/>
          </p:nvPr>
        </p:nvSpPr>
        <p:spPr>
          <a:xfrm>
            <a:off x="634999"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7" name="Content Placeholder 3">
            <a:extLst>
              <a:ext uri="{FF2B5EF4-FFF2-40B4-BE49-F238E27FC236}">
                <a16:creationId xmlns:a16="http://schemas.microsoft.com/office/drawing/2014/main" id="{316A1977-96EF-2E47-815C-8A00ABCC3AE7}"/>
              </a:ext>
            </a:extLst>
          </p:cNvPr>
          <p:cNvSpPr>
            <a:spLocks noGrp="1"/>
          </p:cNvSpPr>
          <p:nvPr>
            <p:ph sz="half" idx="12"/>
          </p:nvPr>
        </p:nvSpPr>
        <p:spPr>
          <a:xfrm>
            <a:off x="6096000"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4" name="Title 1">
            <a:extLst>
              <a:ext uri="{FF2B5EF4-FFF2-40B4-BE49-F238E27FC236}">
                <a16:creationId xmlns:a16="http://schemas.microsoft.com/office/drawing/2014/main" id="{5DA021F1-C7D9-5149-8950-79A4B671475B}"/>
              </a:ext>
            </a:extLst>
          </p:cNvPr>
          <p:cNvSpPr>
            <a:spLocks noGrp="1"/>
          </p:cNvSpPr>
          <p:nvPr>
            <p:ph type="title"/>
          </p:nvPr>
        </p:nvSpPr>
        <p:spPr>
          <a:xfrm>
            <a:off x="634999" y="587490"/>
            <a:ext cx="10515600" cy="465486"/>
          </a:xfrm>
        </p:spPr>
        <p:txBody>
          <a:bodyPr anchor="t">
            <a:normAutofit/>
          </a:bodyPr>
          <a:lstStyle>
            <a:lvl1pPr>
              <a:defRPr sz="3000">
                <a:solidFill>
                  <a:schemeClr val="accent4"/>
                </a:solidFill>
              </a:defRPr>
            </a:lvl1pPr>
          </a:lstStyle>
          <a:p>
            <a:r>
              <a:rPr lang="en-US" dirty="0"/>
              <a:t>Click to edit Master title style</a:t>
            </a:r>
          </a:p>
        </p:txBody>
      </p:sp>
      <p:sp>
        <p:nvSpPr>
          <p:cNvPr id="19" name="Rectangle 18">
            <a:extLst>
              <a:ext uri="{FF2B5EF4-FFF2-40B4-BE49-F238E27FC236}">
                <a16:creationId xmlns:a16="http://schemas.microsoft.com/office/drawing/2014/main" id="{69F8A027-1F8E-F141-AF69-B3FC88B12591}"/>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0" name="Text Placeholder 2">
            <a:extLst>
              <a:ext uri="{FF2B5EF4-FFF2-40B4-BE49-F238E27FC236}">
                <a16:creationId xmlns:a16="http://schemas.microsoft.com/office/drawing/2014/main" id="{A9FCA68B-15E9-F945-8CCC-B753DF7D6FB2}"/>
              </a:ext>
            </a:extLst>
          </p:cNvPr>
          <p:cNvSpPr>
            <a:spLocks noGrp="1"/>
          </p:cNvSpPr>
          <p:nvPr>
            <p:ph type="body" idx="1"/>
          </p:nvPr>
        </p:nvSpPr>
        <p:spPr>
          <a:xfrm>
            <a:off x="634999" y="1149448"/>
            <a:ext cx="5034281"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2">
            <a:extLst>
              <a:ext uri="{FF2B5EF4-FFF2-40B4-BE49-F238E27FC236}">
                <a16:creationId xmlns:a16="http://schemas.microsoft.com/office/drawing/2014/main" id="{873F7B02-E05E-974B-921D-8E884D858DC3}"/>
              </a:ext>
            </a:extLst>
          </p:cNvPr>
          <p:cNvSpPr>
            <a:spLocks noGrp="1"/>
          </p:cNvSpPr>
          <p:nvPr>
            <p:ph type="body" idx="13"/>
          </p:nvPr>
        </p:nvSpPr>
        <p:spPr>
          <a:xfrm>
            <a:off x="6096000" y="1149448"/>
            <a:ext cx="5034281"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Date Placeholder 3">
            <a:extLst>
              <a:ext uri="{FF2B5EF4-FFF2-40B4-BE49-F238E27FC236}">
                <a16:creationId xmlns:a16="http://schemas.microsoft.com/office/drawing/2014/main" id="{A45646E8-1160-5F47-9766-80AB543D6F30}"/>
              </a:ext>
            </a:extLst>
          </p:cNvPr>
          <p:cNvSpPr txBox="1">
            <a:spLocks/>
          </p:cNvSpPr>
          <p:nvPr userDrawn="1"/>
        </p:nvSpPr>
        <p:spPr>
          <a:xfrm>
            <a:off x="0" y="5923236"/>
            <a:ext cx="609599" cy="9347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rgbClr val="717B82"/>
              </a:solidFill>
            </a:endParaRPr>
          </a:p>
        </p:txBody>
      </p:sp>
      <p:sp>
        <p:nvSpPr>
          <p:cNvPr id="11" name="Date Placeholder 3">
            <a:extLst>
              <a:ext uri="{FF2B5EF4-FFF2-40B4-BE49-F238E27FC236}">
                <a16:creationId xmlns:a16="http://schemas.microsoft.com/office/drawing/2014/main" id="{ECEE8119-87B9-ED41-BBA6-74485A594336}"/>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2" name="Slide Number Placeholder 5">
            <a:extLst>
              <a:ext uri="{FF2B5EF4-FFF2-40B4-BE49-F238E27FC236}">
                <a16:creationId xmlns:a16="http://schemas.microsoft.com/office/drawing/2014/main" id="{A80803CC-7FD7-AA4F-A6BE-54B6571AE679}"/>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120383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2 Line Title, Content">
    <p:bg>
      <p:bgPr>
        <a:solidFill>
          <a:schemeClr val="bg1">
            <a:alpha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63FFB8-3363-0540-8BC0-7C8451CBD5F2}"/>
              </a:ext>
            </a:extLst>
          </p:cNvPr>
          <p:cNvSpPr/>
          <p:nvPr userDrawn="1"/>
        </p:nvSpPr>
        <p:spPr>
          <a:xfrm>
            <a:off x="0" y="0"/>
            <a:ext cx="12192000" cy="204871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5" name="Content Placeholder 3">
            <a:extLst>
              <a:ext uri="{FF2B5EF4-FFF2-40B4-BE49-F238E27FC236}">
                <a16:creationId xmlns:a16="http://schemas.microsoft.com/office/drawing/2014/main" id="{2A0A0BF5-3A1B-CD43-906F-2437C10D15A6}"/>
              </a:ext>
            </a:extLst>
          </p:cNvPr>
          <p:cNvSpPr>
            <a:spLocks noGrp="1"/>
          </p:cNvSpPr>
          <p:nvPr>
            <p:ph sz="half" idx="2"/>
          </p:nvPr>
        </p:nvSpPr>
        <p:spPr>
          <a:xfrm>
            <a:off x="634999" y="2198149"/>
            <a:ext cx="5034281" cy="3618452"/>
          </a:xfrm>
        </p:spPr>
        <p:txBody>
          <a:bodyPr/>
          <a:lstStyle>
            <a:lvl1pPr>
              <a:defRPr sz="2000">
                <a:solidFill>
                  <a:schemeClr val="tx1"/>
                </a:solidFill>
              </a:defRPr>
            </a:lvl1pPr>
          </a:lstStyle>
          <a:p>
            <a:pPr lvl="0"/>
            <a:r>
              <a:rPr lang="en-US" dirty="0"/>
              <a:t>Click to edit Master text styles</a:t>
            </a:r>
          </a:p>
        </p:txBody>
      </p:sp>
      <p:sp>
        <p:nvSpPr>
          <p:cNvPr id="21" name="Content Placeholder 3">
            <a:extLst>
              <a:ext uri="{FF2B5EF4-FFF2-40B4-BE49-F238E27FC236}">
                <a16:creationId xmlns:a16="http://schemas.microsoft.com/office/drawing/2014/main" id="{7522E737-B2CF-BB4C-A654-51C8BB6DCE75}"/>
              </a:ext>
            </a:extLst>
          </p:cNvPr>
          <p:cNvSpPr>
            <a:spLocks noGrp="1"/>
          </p:cNvSpPr>
          <p:nvPr>
            <p:ph sz="half" idx="12"/>
          </p:nvPr>
        </p:nvSpPr>
        <p:spPr>
          <a:xfrm>
            <a:off x="6391580" y="2198149"/>
            <a:ext cx="5034281" cy="3618452"/>
          </a:xfrm>
        </p:spPr>
        <p:txBody>
          <a:bodyPr/>
          <a:lstStyle>
            <a:lvl1pPr>
              <a:defRPr sz="2000">
                <a:solidFill>
                  <a:schemeClr val="tx1"/>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03E9CB26-7508-C043-8656-A6B8A2C33149}"/>
              </a:ext>
            </a:extLst>
          </p:cNvPr>
          <p:cNvSpPr>
            <a:spLocks noGrp="1"/>
          </p:cNvSpPr>
          <p:nvPr>
            <p:ph type="title" hasCustomPrompt="1"/>
          </p:nvPr>
        </p:nvSpPr>
        <p:spPr>
          <a:xfrm>
            <a:off x="634999" y="611745"/>
            <a:ext cx="10515600" cy="934762"/>
          </a:xfrm>
        </p:spPr>
        <p:txBody>
          <a:bodyPr anchor="b">
            <a:normAutofit/>
          </a:bodyPr>
          <a:lstStyle>
            <a:lvl1pPr>
              <a:defRPr sz="3000">
                <a:solidFill>
                  <a:schemeClr val="accent4"/>
                </a:solidFill>
              </a:defRPr>
            </a:lvl1pPr>
          </a:lstStyle>
          <a:p>
            <a:r>
              <a:rPr lang="en-US" dirty="0"/>
              <a:t>Click to edit Master title style</a:t>
            </a:r>
            <a:br>
              <a:rPr lang="en-US" dirty="0"/>
            </a:br>
            <a:r>
              <a:rPr lang="en-US" dirty="0"/>
              <a:t>Two Line Headline</a:t>
            </a:r>
          </a:p>
        </p:txBody>
      </p:sp>
      <p:sp>
        <p:nvSpPr>
          <p:cNvPr id="13" name="Text Placeholder 2">
            <a:extLst>
              <a:ext uri="{FF2B5EF4-FFF2-40B4-BE49-F238E27FC236}">
                <a16:creationId xmlns:a16="http://schemas.microsoft.com/office/drawing/2014/main" id="{87C29546-C4B9-7D4D-9558-47ECFF2FD847}"/>
              </a:ext>
            </a:extLst>
          </p:cNvPr>
          <p:cNvSpPr>
            <a:spLocks noGrp="1"/>
          </p:cNvSpPr>
          <p:nvPr>
            <p:ph type="body" idx="13"/>
          </p:nvPr>
        </p:nvSpPr>
        <p:spPr>
          <a:xfrm>
            <a:off x="634999" y="1560837"/>
            <a:ext cx="10512424"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Rectangle 21">
            <a:extLst>
              <a:ext uri="{FF2B5EF4-FFF2-40B4-BE49-F238E27FC236}">
                <a16:creationId xmlns:a16="http://schemas.microsoft.com/office/drawing/2014/main" id="{EBD41C43-F6BA-CF40-9E2D-0A4545507A36}"/>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9" name="Date Placeholder 3">
            <a:extLst>
              <a:ext uri="{FF2B5EF4-FFF2-40B4-BE49-F238E27FC236}">
                <a16:creationId xmlns:a16="http://schemas.microsoft.com/office/drawing/2014/main" id="{16782D15-F214-1148-95EC-3923E1D270DA}"/>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0" name="Slide Number Placeholder 5">
            <a:extLst>
              <a:ext uri="{FF2B5EF4-FFF2-40B4-BE49-F238E27FC236}">
                <a16:creationId xmlns:a16="http://schemas.microsoft.com/office/drawing/2014/main" id="{41A2E6B8-3110-454A-9785-6FDFFE643E97}"/>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069086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851E8A-37CE-E84D-BA29-9DC80082290D}"/>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4"/>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6" name="Date Placeholder 3">
            <a:extLst>
              <a:ext uri="{FF2B5EF4-FFF2-40B4-BE49-F238E27FC236}">
                <a16:creationId xmlns:a16="http://schemas.microsoft.com/office/drawing/2014/main" id="{EE92486F-EDAC-A545-B30D-E5E9214C6F40}"/>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7" name="Slide Number Placeholder 5">
            <a:extLst>
              <a:ext uri="{FF2B5EF4-FFF2-40B4-BE49-F238E27FC236}">
                <a16:creationId xmlns:a16="http://schemas.microsoft.com/office/drawing/2014/main" id="{FB22E406-4B0A-344E-9676-436F5BA98796}"/>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678370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332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6B6593-FF78-AE46-8CC1-F852A42F76F4}"/>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11" name="Picture 10">
            <a:extLst>
              <a:ext uri="{FF2B5EF4-FFF2-40B4-BE49-F238E27FC236}">
                <a16:creationId xmlns:a16="http://schemas.microsoft.com/office/drawing/2014/main" id="{9DA25DC4-6130-9A47-9943-AAA9F23A8B5F}"/>
              </a:ext>
            </a:extLst>
          </p:cNvPr>
          <p:cNvPicPr>
            <a:picLocks noChangeAspect="1"/>
          </p:cNvPicPr>
          <p:nvPr userDrawn="1"/>
        </p:nvPicPr>
        <p:blipFill rotWithShape="1">
          <a:blip r:embed="rId2">
            <a:alphaModFix amt="10000"/>
          </a:blip>
          <a:srcRect t="5444" r="11714" b="11360"/>
          <a:stretch/>
        </p:blipFill>
        <p:spPr>
          <a:xfrm>
            <a:off x="470415" y="0"/>
            <a:ext cx="11721585" cy="6858000"/>
          </a:xfrm>
          <a:prstGeom prst="rect">
            <a:avLst/>
          </a:prstGeom>
        </p:spPr>
      </p:pic>
      <p:sp>
        <p:nvSpPr>
          <p:cNvPr id="9" name="Subtitle 2">
            <a:extLst>
              <a:ext uri="{FF2B5EF4-FFF2-40B4-BE49-F238E27FC236}">
                <a16:creationId xmlns:a16="http://schemas.microsoft.com/office/drawing/2014/main" id="{4225E47D-A8BD-D84A-80AB-8888A8EB6A7A}"/>
              </a:ext>
            </a:extLst>
          </p:cNvPr>
          <p:cNvSpPr>
            <a:spLocks noGrp="1"/>
          </p:cNvSpPr>
          <p:nvPr>
            <p:ph type="subTitle" idx="1" hasCustomPrompt="1"/>
          </p:nvPr>
        </p:nvSpPr>
        <p:spPr>
          <a:xfrm>
            <a:off x="609599" y="4807464"/>
            <a:ext cx="7108241" cy="1247535"/>
          </a:xfrm>
        </p:spPr>
        <p:txBody>
          <a:bodyPr anchor="t">
            <a:normAutofit/>
          </a:bodyPr>
          <a:lstStyle>
            <a:lvl1pPr marL="0" indent="0" algn="l">
              <a:buNone/>
              <a:defRPr sz="24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Title 1">
            <a:extLst>
              <a:ext uri="{FF2B5EF4-FFF2-40B4-BE49-F238E27FC236}">
                <a16:creationId xmlns:a16="http://schemas.microsoft.com/office/drawing/2014/main" id="{14376740-C429-9F45-A70E-9D03DF628003}"/>
              </a:ext>
            </a:extLst>
          </p:cNvPr>
          <p:cNvSpPr>
            <a:spLocks noGrp="1"/>
          </p:cNvSpPr>
          <p:nvPr>
            <p:ph type="ctrTitle" hasCustomPrompt="1"/>
          </p:nvPr>
        </p:nvSpPr>
        <p:spPr>
          <a:xfrm>
            <a:off x="609600" y="2091607"/>
            <a:ext cx="7108241" cy="2715858"/>
          </a:xfrm>
          <a:noFill/>
        </p:spPr>
        <p:txBody>
          <a:bodyPr anchor="t">
            <a:noAutofit/>
          </a:bodyPr>
          <a:lstStyle>
            <a:lvl1pPr algn="l">
              <a:defRPr sz="4800" b="1">
                <a:solidFill>
                  <a:schemeClr val="bg1"/>
                </a:solidFill>
              </a:defRPr>
            </a:lvl1pPr>
          </a:lstStyle>
          <a:p>
            <a:r>
              <a:rPr lang="en-US" dirty="0"/>
              <a:t>Click to edit </a:t>
            </a:r>
            <a:br>
              <a:rPr lang="en-US" dirty="0"/>
            </a:br>
            <a:r>
              <a:rPr lang="en-US" dirty="0"/>
              <a:t>Master title style</a:t>
            </a:r>
            <a:br>
              <a:rPr lang="en-US" dirty="0"/>
            </a:br>
            <a:r>
              <a:rPr lang="en-US" dirty="0"/>
              <a:t>Three Line</a:t>
            </a:r>
            <a:br>
              <a:rPr lang="en-US" dirty="0"/>
            </a:br>
            <a:endParaRPr lang="en-US" dirty="0"/>
          </a:p>
        </p:txBody>
      </p:sp>
      <p:sp>
        <p:nvSpPr>
          <p:cNvPr id="21" name="Rectangle 20">
            <a:extLst>
              <a:ext uri="{FF2B5EF4-FFF2-40B4-BE49-F238E27FC236}">
                <a16:creationId xmlns:a16="http://schemas.microsoft.com/office/drawing/2014/main" id="{685C9F64-6861-C343-9337-A05592673110}"/>
              </a:ext>
            </a:extLst>
          </p:cNvPr>
          <p:cNvSpPr/>
          <p:nvPr userDrawn="1"/>
        </p:nvSpPr>
        <p:spPr>
          <a:xfrm>
            <a:off x="758134" y="169285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grpSp>
        <p:nvGrpSpPr>
          <p:cNvPr id="3" name="Group 2">
            <a:extLst>
              <a:ext uri="{FF2B5EF4-FFF2-40B4-BE49-F238E27FC236}">
                <a16:creationId xmlns:a16="http://schemas.microsoft.com/office/drawing/2014/main" id="{831E55D1-531A-C047-9DDB-1C72BA813D77}"/>
              </a:ext>
            </a:extLst>
          </p:cNvPr>
          <p:cNvGrpSpPr/>
          <p:nvPr userDrawn="1"/>
        </p:nvGrpSpPr>
        <p:grpSpPr>
          <a:xfrm>
            <a:off x="7717841" y="522043"/>
            <a:ext cx="4827755" cy="4827755"/>
            <a:chOff x="7793038" y="1094683"/>
            <a:chExt cx="4827755" cy="4827755"/>
          </a:xfrm>
        </p:grpSpPr>
        <p:sp>
          <p:nvSpPr>
            <p:cNvPr id="2" name="Oval 1">
              <a:extLst>
                <a:ext uri="{FF2B5EF4-FFF2-40B4-BE49-F238E27FC236}">
                  <a16:creationId xmlns:a16="http://schemas.microsoft.com/office/drawing/2014/main" id="{15B0BD52-4CA6-8C44-813F-4D871D0AE1E0}"/>
                </a:ext>
              </a:extLst>
            </p:cNvPr>
            <p:cNvSpPr/>
            <p:nvPr userDrawn="1"/>
          </p:nvSpPr>
          <p:spPr>
            <a:xfrm>
              <a:off x="7793038" y="1094683"/>
              <a:ext cx="4827755" cy="48277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rgbClr val="FFFFFF"/>
                  </a:solidFill>
                </a:rPr>
                <a:t>v</a:t>
              </a:r>
            </a:p>
          </p:txBody>
        </p:sp>
        <p:pic>
          <p:nvPicPr>
            <p:cNvPr id="12" name="Picture 11" descr="A picture containing icon&#10;&#10;Description automatically generated">
              <a:extLst>
                <a:ext uri="{FF2B5EF4-FFF2-40B4-BE49-F238E27FC236}">
                  <a16:creationId xmlns:a16="http://schemas.microsoft.com/office/drawing/2014/main" id="{AEFFB738-479B-CE41-B529-C3429C18BBE9}"/>
                </a:ext>
              </a:extLst>
            </p:cNvPr>
            <p:cNvPicPr>
              <a:picLocks noChangeAspect="1"/>
            </p:cNvPicPr>
            <p:nvPr userDrawn="1"/>
          </p:nvPicPr>
          <p:blipFill>
            <a:blip r:embed="rId3"/>
            <a:stretch>
              <a:fillRect/>
            </a:stretch>
          </p:blipFill>
          <p:spPr>
            <a:xfrm>
              <a:off x="8221832" y="1910812"/>
              <a:ext cx="3970168" cy="3195498"/>
            </a:xfrm>
            <a:prstGeom prst="rect">
              <a:avLst/>
            </a:prstGeom>
          </p:spPr>
        </p:pic>
      </p:grpSp>
    </p:spTree>
    <p:extLst>
      <p:ext uri="{BB962C8B-B14F-4D97-AF65-F5344CB8AC3E}">
        <p14:creationId xmlns:p14="http://schemas.microsoft.com/office/powerpoint/2010/main" val="214525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B190B4-C290-D640-8056-B4EF548819A8}"/>
              </a:ext>
            </a:extLst>
          </p:cNvPr>
          <p:cNvSpPr/>
          <p:nvPr userDrawn="1"/>
        </p:nvSpPr>
        <p:spPr>
          <a:xfrm>
            <a:off x="0" y="0"/>
            <a:ext cx="12192000" cy="5923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15" name="Picture 14">
            <a:extLst>
              <a:ext uri="{FF2B5EF4-FFF2-40B4-BE49-F238E27FC236}">
                <a16:creationId xmlns:a16="http://schemas.microsoft.com/office/drawing/2014/main" id="{EDE63026-01EA-A74B-A109-ECF5ACDBC571}"/>
              </a:ext>
            </a:extLst>
          </p:cNvPr>
          <p:cNvPicPr>
            <a:picLocks noChangeAspect="1"/>
          </p:cNvPicPr>
          <p:nvPr userDrawn="1"/>
        </p:nvPicPr>
        <p:blipFill rotWithShape="1">
          <a:blip r:embed="rId2">
            <a:alphaModFix amt="10000"/>
          </a:blip>
          <a:srcRect t="5444" r="11714" b="22700"/>
          <a:stretch/>
        </p:blipFill>
        <p:spPr>
          <a:xfrm>
            <a:off x="470415" y="0"/>
            <a:ext cx="11721585" cy="5923236"/>
          </a:xfrm>
          <a:prstGeom prst="rect">
            <a:avLst/>
          </a:prstGeom>
        </p:spPr>
      </p:pic>
      <p:sp>
        <p:nvSpPr>
          <p:cNvPr id="10" name="Subtitle 2">
            <a:extLst>
              <a:ext uri="{FF2B5EF4-FFF2-40B4-BE49-F238E27FC236}">
                <a16:creationId xmlns:a16="http://schemas.microsoft.com/office/drawing/2014/main" id="{0B7D3956-892E-6848-9158-739831010E85}"/>
              </a:ext>
            </a:extLst>
          </p:cNvPr>
          <p:cNvSpPr>
            <a:spLocks noGrp="1"/>
          </p:cNvSpPr>
          <p:nvPr>
            <p:ph type="subTitle" idx="1" hasCustomPrompt="1"/>
          </p:nvPr>
        </p:nvSpPr>
        <p:spPr>
          <a:xfrm>
            <a:off x="609599" y="3930306"/>
            <a:ext cx="9144000" cy="1388676"/>
          </a:xfrm>
        </p:spPr>
        <p:txBody>
          <a:bodyPr anchor="t">
            <a:normAutofit/>
          </a:bodyPr>
          <a:lstStyle>
            <a:lvl1pPr marL="0" indent="0" algn="l">
              <a:buNone/>
              <a:defRPr sz="30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2" name="Title 1">
            <a:extLst>
              <a:ext uri="{FF2B5EF4-FFF2-40B4-BE49-F238E27FC236}">
                <a16:creationId xmlns:a16="http://schemas.microsoft.com/office/drawing/2014/main" id="{4F5EC303-F05E-B74F-A61E-A8E1D16E4741}"/>
              </a:ext>
            </a:extLst>
          </p:cNvPr>
          <p:cNvSpPr>
            <a:spLocks noGrp="1"/>
          </p:cNvSpPr>
          <p:nvPr>
            <p:ph type="ctrTitle" hasCustomPrompt="1"/>
          </p:nvPr>
        </p:nvSpPr>
        <p:spPr>
          <a:xfrm>
            <a:off x="609599" y="1661652"/>
            <a:ext cx="9880601" cy="2249948"/>
          </a:xfrm>
          <a:noFill/>
        </p:spPr>
        <p:txBody>
          <a:bodyPr anchor="t">
            <a:noAutofit/>
          </a:bodyPr>
          <a:lstStyle>
            <a:lvl1pPr algn="l">
              <a:defRPr sz="5000" b="1">
                <a:solidFill>
                  <a:schemeClr val="bg1"/>
                </a:solidFill>
              </a:defRPr>
            </a:lvl1pPr>
          </a:lstStyle>
          <a:p>
            <a:r>
              <a:rPr lang="en-US" dirty="0"/>
              <a:t>Click to edit </a:t>
            </a:r>
            <a:br>
              <a:rPr lang="en-US" dirty="0"/>
            </a:br>
            <a:r>
              <a:rPr lang="en-US" dirty="0"/>
              <a:t>Master title style</a:t>
            </a:r>
          </a:p>
        </p:txBody>
      </p:sp>
      <p:sp>
        <p:nvSpPr>
          <p:cNvPr id="13" name="Rectangle 12">
            <a:extLst>
              <a:ext uri="{FF2B5EF4-FFF2-40B4-BE49-F238E27FC236}">
                <a16:creationId xmlns:a16="http://schemas.microsoft.com/office/drawing/2014/main" id="{6ED134C3-897D-694A-A8D7-1AE4619A3955}"/>
              </a:ext>
            </a:extLst>
          </p:cNvPr>
          <p:cNvSpPr/>
          <p:nvPr userDrawn="1"/>
        </p:nvSpPr>
        <p:spPr>
          <a:xfrm>
            <a:off x="758134" y="1376767"/>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sp>
        <p:nvSpPr>
          <p:cNvPr id="9" name="Date Placeholder 3">
            <a:extLst>
              <a:ext uri="{FF2B5EF4-FFF2-40B4-BE49-F238E27FC236}">
                <a16:creationId xmlns:a16="http://schemas.microsoft.com/office/drawing/2014/main" id="{831E35E6-05EA-4E45-B9DD-05116EE75CBF}"/>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4" name="Slide Number Placeholder 5">
            <a:extLst>
              <a:ext uri="{FF2B5EF4-FFF2-40B4-BE49-F238E27FC236}">
                <a16:creationId xmlns:a16="http://schemas.microsoft.com/office/drawing/2014/main" id="{39A27367-6FE1-924D-9CE5-6B47D8B1DBAA}"/>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893115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alpha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2DFE60-5C62-5F4B-8BB2-1516D8B8808F}"/>
              </a:ext>
            </a:extLst>
          </p:cNvPr>
          <p:cNvSpPr/>
          <p:nvPr userDrawn="1"/>
        </p:nvSpPr>
        <p:spPr>
          <a:xfrm>
            <a:off x="0" y="0"/>
            <a:ext cx="6096000" cy="6886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4441758A-90A4-114D-B7EC-894725E07CC5}"/>
              </a:ext>
            </a:extLst>
          </p:cNvPr>
          <p:cNvSpPr>
            <a:spLocks noGrp="1"/>
          </p:cNvSpPr>
          <p:nvPr>
            <p:ph type="title"/>
          </p:nvPr>
        </p:nvSpPr>
        <p:spPr>
          <a:xfrm>
            <a:off x="565118" y="1749266"/>
            <a:ext cx="5020235" cy="1480072"/>
          </a:xfrm>
        </p:spPr>
        <p:txBody>
          <a:bodyPr anchor="t">
            <a:noAutofit/>
          </a:bodyPr>
          <a:lstStyle>
            <a:lvl1pP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B16504-9E0A-2240-A5AE-9887F563953D}"/>
              </a:ext>
            </a:extLst>
          </p:cNvPr>
          <p:cNvSpPr>
            <a:spLocks noGrp="1"/>
          </p:cNvSpPr>
          <p:nvPr>
            <p:ph idx="1"/>
          </p:nvPr>
        </p:nvSpPr>
        <p:spPr>
          <a:xfrm>
            <a:off x="6490447" y="1376767"/>
            <a:ext cx="5038165" cy="4421567"/>
          </a:xfrm>
        </p:spPr>
        <p:txBody>
          <a:bodyPr anchor="t">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03167B09-38C2-1640-B90B-0C0A5BACE360}"/>
              </a:ext>
            </a:extLst>
          </p:cNvPr>
          <p:cNvSpPr>
            <a:spLocks noGrp="1"/>
          </p:cNvSpPr>
          <p:nvPr>
            <p:ph type="body" sz="half" idx="2" hasCustomPrompt="1"/>
          </p:nvPr>
        </p:nvSpPr>
        <p:spPr>
          <a:xfrm>
            <a:off x="565118" y="3229339"/>
            <a:ext cx="5020235" cy="2349658"/>
          </a:xfrm>
        </p:spPr>
        <p:txBody>
          <a:bodyPr>
            <a:normAutofit/>
          </a:bodyPr>
          <a:lstStyle>
            <a:lvl1pPr marL="0" indent="0">
              <a:buNone/>
              <a:defRPr sz="2000" b="1">
                <a:solidFill>
                  <a:schemeClr val="accent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 </a:t>
            </a:r>
            <a:r>
              <a:rPr lang="en-US"/>
              <a:t>and additional info</a:t>
            </a:r>
            <a:endParaRPr lang="en-US" dirty="0"/>
          </a:p>
        </p:txBody>
      </p:sp>
      <p:sp>
        <p:nvSpPr>
          <p:cNvPr id="10" name="Rectangle 9">
            <a:extLst>
              <a:ext uri="{FF2B5EF4-FFF2-40B4-BE49-F238E27FC236}">
                <a16:creationId xmlns:a16="http://schemas.microsoft.com/office/drawing/2014/main" id="{3CB5391D-68A4-3843-85E0-0921D69AD8B9}"/>
              </a:ext>
            </a:extLst>
          </p:cNvPr>
          <p:cNvSpPr/>
          <p:nvPr userDrawn="1"/>
        </p:nvSpPr>
        <p:spPr>
          <a:xfrm>
            <a:off x="758134" y="1376767"/>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spTree>
    <p:extLst>
      <p:ext uri="{BB962C8B-B14F-4D97-AF65-F5344CB8AC3E}">
        <p14:creationId xmlns:p14="http://schemas.microsoft.com/office/powerpoint/2010/main" val="585855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460118-CC13-804D-A7B1-747139ECC18C}"/>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2"/>
                </a:solidFill>
              </a:defRPr>
            </a:lvl1pPr>
          </a:lstStyle>
          <a:p>
            <a:r>
              <a:rPr lang="en-US" dirty="0"/>
              <a:t>Click to edit Master title style</a:t>
            </a:r>
          </a:p>
        </p:txBody>
      </p:sp>
      <p:sp>
        <p:nvSpPr>
          <p:cNvPr id="13" name="Text Placeholder 2">
            <a:extLst>
              <a:ext uri="{FF2B5EF4-FFF2-40B4-BE49-F238E27FC236}">
                <a16:creationId xmlns:a16="http://schemas.microsoft.com/office/drawing/2014/main" id="{29FDE707-F40F-8B4A-B80A-69D57BC9C0DB}"/>
              </a:ext>
            </a:extLst>
          </p:cNvPr>
          <p:cNvSpPr>
            <a:spLocks noGrp="1"/>
          </p:cNvSpPr>
          <p:nvPr>
            <p:ph type="body" idx="1"/>
          </p:nvPr>
        </p:nvSpPr>
        <p:spPr>
          <a:xfrm>
            <a:off x="634999" y="1241951"/>
            <a:ext cx="10512424" cy="544808"/>
          </a:xfrm>
        </p:spPr>
        <p:txBody>
          <a:bodyPr anchor="t">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2071453"/>
            <a:ext cx="10512424" cy="3763413"/>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7" name="Date Placeholder 3">
            <a:extLst>
              <a:ext uri="{FF2B5EF4-FFF2-40B4-BE49-F238E27FC236}">
                <a16:creationId xmlns:a16="http://schemas.microsoft.com/office/drawing/2014/main" id="{D9390FD8-73DC-204C-AFF3-54EF6A789B7C}"/>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8" name="Slide Number Placeholder 5">
            <a:extLst>
              <a:ext uri="{FF2B5EF4-FFF2-40B4-BE49-F238E27FC236}">
                <a16:creationId xmlns:a16="http://schemas.microsoft.com/office/drawing/2014/main" id="{7C33A619-68F4-0249-8BD2-4F121530B856}"/>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2779197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97A0A6-CB5E-B940-ADD4-123324313B2A}"/>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2"/>
                </a:solidFill>
              </a:defRPr>
            </a:lvl1pPr>
          </a:lstStyle>
          <a:p>
            <a:r>
              <a:rPr lang="en-US" dirty="0"/>
              <a:t>Click to edit Master title style</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1419813"/>
            <a:ext cx="10512424" cy="4415054"/>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7" name="Date Placeholder 3">
            <a:extLst>
              <a:ext uri="{FF2B5EF4-FFF2-40B4-BE49-F238E27FC236}">
                <a16:creationId xmlns:a16="http://schemas.microsoft.com/office/drawing/2014/main" id="{45A4AD58-7645-3C43-8932-C6FD5B947CFA}"/>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8" name="Slide Number Placeholder 5">
            <a:extLst>
              <a:ext uri="{FF2B5EF4-FFF2-40B4-BE49-F238E27FC236}">
                <a16:creationId xmlns:a16="http://schemas.microsoft.com/office/drawing/2014/main" id="{09E1CF35-8E69-4F4C-B195-D45DB3D727D1}"/>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1978535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4"/>
                </a:solidFill>
              </a:defRPr>
            </a:lvl1pPr>
          </a:lstStyle>
          <a:p>
            <a:r>
              <a:rPr lang="en-US" dirty="0"/>
              <a:t>Click to edit Master title style</a:t>
            </a:r>
          </a:p>
        </p:txBody>
      </p:sp>
      <p:sp>
        <p:nvSpPr>
          <p:cNvPr id="13" name="Text Placeholder 2">
            <a:extLst>
              <a:ext uri="{FF2B5EF4-FFF2-40B4-BE49-F238E27FC236}">
                <a16:creationId xmlns:a16="http://schemas.microsoft.com/office/drawing/2014/main" id="{29FDE707-F40F-8B4A-B80A-69D57BC9C0DB}"/>
              </a:ext>
            </a:extLst>
          </p:cNvPr>
          <p:cNvSpPr>
            <a:spLocks noGrp="1"/>
          </p:cNvSpPr>
          <p:nvPr>
            <p:ph type="body" idx="1"/>
          </p:nvPr>
        </p:nvSpPr>
        <p:spPr>
          <a:xfrm>
            <a:off x="634999" y="1526645"/>
            <a:ext cx="10512424" cy="544808"/>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2071453"/>
            <a:ext cx="10512424" cy="3763413"/>
          </a:xfrm>
        </p:spPr>
        <p:txBody>
          <a:bodyPr>
            <a:normAutofit/>
          </a:bodyPr>
          <a:lstStyle>
            <a:lvl1pPr>
              <a:defRPr sz="2400">
                <a:solidFill>
                  <a:schemeClr val="tx1"/>
                </a:solidFill>
              </a:defRPr>
            </a:lvl1pPr>
          </a:lstStyle>
          <a:p>
            <a:pPr lvl="0"/>
            <a:r>
              <a:rPr lang="en-US" dirty="0"/>
              <a:t>Click to edit Master text styles</a:t>
            </a:r>
          </a:p>
        </p:txBody>
      </p:sp>
      <p:sp>
        <p:nvSpPr>
          <p:cNvPr id="7" name="Date Placeholder 3">
            <a:extLst>
              <a:ext uri="{FF2B5EF4-FFF2-40B4-BE49-F238E27FC236}">
                <a16:creationId xmlns:a16="http://schemas.microsoft.com/office/drawing/2014/main" id="{BBA0984C-1040-C545-A06B-4FE80DA0A92C}"/>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8" name="Slide Number Placeholder 5">
            <a:extLst>
              <a:ext uri="{FF2B5EF4-FFF2-40B4-BE49-F238E27FC236}">
                <a16:creationId xmlns:a16="http://schemas.microsoft.com/office/drawing/2014/main" id="{ADAFE58F-6F10-D943-9829-6A3B4BA4A9E5}"/>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3186693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487FB7-0E90-3B48-8087-0FCBD1E6E39F}"/>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3" name="Content Placeholder 3">
            <a:extLst>
              <a:ext uri="{FF2B5EF4-FFF2-40B4-BE49-F238E27FC236}">
                <a16:creationId xmlns:a16="http://schemas.microsoft.com/office/drawing/2014/main" id="{53863323-B873-BB46-957B-5D7FFFA3FF16}"/>
              </a:ext>
            </a:extLst>
          </p:cNvPr>
          <p:cNvSpPr>
            <a:spLocks noGrp="1"/>
          </p:cNvSpPr>
          <p:nvPr>
            <p:ph sz="half" idx="2"/>
          </p:nvPr>
        </p:nvSpPr>
        <p:spPr>
          <a:xfrm>
            <a:off x="634999"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7" name="Content Placeholder 3">
            <a:extLst>
              <a:ext uri="{FF2B5EF4-FFF2-40B4-BE49-F238E27FC236}">
                <a16:creationId xmlns:a16="http://schemas.microsoft.com/office/drawing/2014/main" id="{316A1977-96EF-2E47-815C-8A00ABCC3AE7}"/>
              </a:ext>
            </a:extLst>
          </p:cNvPr>
          <p:cNvSpPr>
            <a:spLocks noGrp="1"/>
          </p:cNvSpPr>
          <p:nvPr>
            <p:ph sz="half" idx="12"/>
          </p:nvPr>
        </p:nvSpPr>
        <p:spPr>
          <a:xfrm>
            <a:off x="6096000"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4" name="Title 1">
            <a:extLst>
              <a:ext uri="{FF2B5EF4-FFF2-40B4-BE49-F238E27FC236}">
                <a16:creationId xmlns:a16="http://schemas.microsoft.com/office/drawing/2014/main" id="{5DA021F1-C7D9-5149-8950-79A4B671475B}"/>
              </a:ext>
            </a:extLst>
          </p:cNvPr>
          <p:cNvSpPr>
            <a:spLocks noGrp="1"/>
          </p:cNvSpPr>
          <p:nvPr>
            <p:ph type="title"/>
          </p:nvPr>
        </p:nvSpPr>
        <p:spPr>
          <a:xfrm>
            <a:off x="634999" y="587490"/>
            <a:ext cx="10515600" cy="465486"/>
          </a:xfrm>
        </p:spPr>
        <p:txBody>
          <a:bodyPr anchor="t">
            <a:normAutofit/>
          </a:bodyPr>
          <a:lstStyle>
            <a:lvl1pPr>
              <a:defRPr sz="3000">
                <a:solidFill>
                  <a:schemeClr val="accent2"/>
                </a:solidFill>
              </a:defRPr>
            </a:lvl1pPr>
          </a:lstStyle>
          <a:p>
            <a:r>
              <a:rPr lang="en-US" dirty="0"/>
              <a:t>Click to edit Master title style</a:t>
            </a:r>
          </a:p>
        </p:txBody>
      </p:sp>
      <p:sp>
        <p:nvSpPr>
          <p:cNvPr id="19" name="Rectangle 18">
            <a:extLst>
              <a:ext uri="{FF2B5EF4-FFF2-40B4-BE49-F238E27FC236}">
                <a16:creationId xmlns:a16="http://schemas.microsoft.com/office/drawing/2014/main" id="{69F8A027-1F8E-F141-AF69-B3FC88B12591}"/>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0" name="Text Placeholder 2">
            <a:extLst>
              <a:ext uri="{FF2B5EF4-FFF2-40B4-BE49-F238E27FC236}">
                <a16:creationId xmlns:a16="http://schemas.microsoft.com/office/drawing/2014/main" id="{A9FCA68B-15E9-F945-8CCC-B753DF7D6FB2}"/>
              </a:ext>
            </a:extLst>
          </p:cNvPr>
          <p:cNvSpPr>
            <a:spLocks noGrp="1"/>
          </p:cNvSpPr>
          <p:nvPr>
            <p:ph type="body" idx="1"/>
          </p:nvPr>
        </p:nvSpPr>
        <p:spPr>
          <a:xfrm>
            <a:off x="634999" y="1149448"/>
            <a:ext cx="5034281" cy="637311"/>
          </a:xfrm>
        </p:spPr>
        <p:txBody>
          <a:bodyPr anchor="t">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2">
            <a:extLst>
              <a:ext uri="{FF2B5EF4-FFF2-40B4-BE49-F238E27FC236}">
                <a16:creationId xmlns:a16="http://schemas.microsoft.com/office/drawing/2014/main" id="{873F7B02-E05E-974B-921D-8E884D858DC3}"/>
              </a:ext>
            </a:extLst>
          </p:cNvPr>
          <p:cNvSpPr>
            <a:spLocks noGrp="1"/>
          </p:cNvSpPr>
          <p:nvPr>
            <p:ph type="body" idx="13"/>
          </p:nvPr>
        </p:nvSpPr>
        <p:spPr>
          <a:xfrm>
            <a:off x="6096000" y="1149448"/>
            <a:ext cx="5034281" cy="637311"/>
          </a:xfrm>
        </p:spPr>
        <p:txBody>
          <a:bodyPr anchor="t">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Date Placeholder 3">
            <a:extLst>
              <a:ext uri="{FF2B5EF4-FFF2-40B4-BE49-F238E27FC236}">
                <a16:creationId xmlns:a16="http://schemas.microsoft.com/office/drawing/2014/main" id="{A45646E8-1160-5F47-9766-80AB543D6F30}"/>
              </a:ext>
            </a:extLst>
          </p:cNvPr>
          <p:cNvSpPr txBox="1">
            <a:spLocks/>
          </p:cNvSpPr>
          <p:nvPr userDrawn="1"/>
        </p:nvSpPr>
        <p:spPr>
          <a:xfrm>
            <a:off x="0" y="5923236"/>
            <a:ext cx="609599" cy="9347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rgbClr val="717B82"/>
              </a:solidFill>
            </a:endParaRPr>
          </a:p>
        </p:txBody>
      </p:sp>
      <p:sp>
        <p:nvSpPr>
          <p:cNvPr id="10" name="Date Placeholder 3">
            <a:extLst>
              <a:ext uri="{FF2B5EF4-FFF2-40B4-BE49-F238E27FC236}">
                <a16:creationId xmlns:a16="http://schemas.microsoft.com/office/drawing/2014/main" id="{3B6C5319-8ED8-2C4F-9698-08A3E917A1C5}"/>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1" name="Slide Number Placeholder 5">
            <a:extLst>
              <a:ext uri="{FF2B5EF4-FFF2-40B4-BE49-F238E27FC236}">
                <a16:creationId xmlns:a16="http://schemas.microsoft.com/office/drawing/2014/main" id="{C82A5034-AF5E-8142-B53C-09DC17BDF2E3}"/>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494957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Line Title, Content">
    <p:bg>
      <p:bgPr>
        <a:solidFill>
          <a:schemeClr val="bg1">
            <a:alpha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63FFB8-3363-0540-8BC0-7C8451CBD5F2}"/>
              </a:ext>
            </a:extLst>
          </p:cNvPr>
          <p:cNvSpPr/>
          <p:nvPr userDrawn="1"/>
        </p:nvSpPr>
        <p:spPr>
          <a:xfrm>
            <a:off x="0" y="0"/>
            <a:ext cx="12192000" cy="204871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5" name="Content Placeholder 3">
            <a:extLst>
              <a:ext uri="{FF2B5EF4-FFF2-40B4-BE49-F238E27FC236}">
                <a16:creationId xmlns:a16="http://schemas.microsoft.com/office/drawing/2014/main" id="{2A0A0BF5-3A1B-CD43-906F-2437C10D15A6}"/>
              </a:ext>
            </a:extLst>
          </p:cNvPr>
          <p:cNvSpPr>
            <a:spLocks noGrp="1"/>
          </p:cNvSpPr>
          <p:nvPr>
            <p:ph sz="half" idx="2"/>
          </p:nvPr>
        </p:nvSpPr>
        <p:spPr>
          <a:xfrm>
            <a:off x="634999" y="2198149"/>
            <a:ext cx="5034281" cy="3618452"/>
          </a:xfrm>
        </p:spPr>
        <p:txBody>
          <a:bodyPr/>
          <a:lstStyle>
            <a:lvl1pPr>
              <a:defRPr sz="2000">
                <a:solidFill>
                  <a:schemeClr val="tx1"/>
                </a:solidFill>
              </a:defRPr>
            </a:lvl1pPr>
          </a:lstStyle>
          <a:p>
            <a:pPr lvl="0"/>
            <a:r>
              <a:rPr lang="en-US" dirty="0"/>
              <a:t>Click to edit Master text styles</a:t>
            </a:r>
          </a:p>
        </p:txBody>
      </p:sp>
      <p:sp>
        <p:nvSpPr>
          <p:cNvPr id="21" name="Content Placeholder 3">
            <a:extLst>
              <a:ext uri="{FF2B5EF4-FFF2-40B4-BE49-F238E27FC236}">
                <a16:creationId xmlns:a16="http://schemas.microsoft.com/office/drawing/2014/main" id="{7522E737-B2CF-BB4C-A654-51C8BB6DCE75}"/>
              </a:ext>
            </a:extLst>
          </p:cNvPr>
          <p:cNvSpPr>
            <a:spLocks noGrp="1"/>
          </p:cNvSpPr>
          <p:nvPr>
            <p:ph sz="half" idx="12"/>
          </p:nvPr>
        </p:nvSpPr>
        <p:spPr>
          <a:xfrm>
            <a:off x="6391580" y="2198149"/>
            <a:ext cx="5034281" cy="3618452"/>
          </a:xfrm>
        </p:spPr>
        <p:txBody>
          <a:bodyPr/>
          <a:lstStyle>
            <a:lvl1pPr>
              <a:defRPr sz="2000">
                <a:solidFill>
                  <a:schemeClr val="tx1"/>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03E9CB26-7508-C043-8656-A6B8A2C33149}"/>
              </a:ext>
            </a:extLst>
          </p:cNvPr>
          <p:cNvSpPr>
            <a:spLocks noGrp="1"/>
          </p:cNvSpPr>
          <p:nvPr>
            <p:ph type="title" hasCustomPrompt="1"/>
          </p:nvPr>
        </p:nvSpPr>
        <p:spPr>
          <a:xfrm>
            <a:off x="634999" y="611745"/>
            <a:ext cx="10515600" cy="934762"/>
          </a:xfrm>
        </p:spPr>
        <p:txBody>
          <a:bodyPr anchor="b">
            <a:normAutofit/>
          </a:bodyPr>
          <a:lstStyle>
            <a:lvl1pPr>
              <a:defRPr sz="3000">
                <a:solidFill>
                  <a:schemeClr val="accent2"/>
                </a:solidFill>
              </a:defRPr>
            </a:lvl1pPr>
          </a:lstStyle>
          <a:p>
            <a:r>
              <a:rPr lang="en-US" dirty="0"/>
              <a:t>Click to edit Master title style</a:t>
            </a:r>
            <a:br>
              <a:rPr lang="en-US" dirty="0"/>
            </a:br>
            <a:r>
              <a:rPr lang="en-US" dirty="0"/>
              <a:t>Two Line Headline</a:t>
            </a:r>
          </a:p>
        </p:txBody>
      </p:sp>
      <p:sp>
        <p:nvSpPr>
          <p:cNvPr id="13" name="Text Placeholder 2">
            <a:extLst>
              <a:ext uri="{FF2B5EF4-FFF2-40B4-BE49-F238E27FC236}">
                <a16:creationId xmlns:a16="http://schemas.microsoft.com/office/drawing/2014/main" id="{87C29546-C4B9-7D4D-9558-47ECFF2FD847}"/>
              </a:ext>
            </a:extLst>
          </p:cNvPr>
          <p:cNvSpPr>
            <a:spLocks noGrp="1"/>
          </p:cNvSpPr>
          <p:nvPr>
            <p:ph type="body" idx="13"/>
          </p:nvPr>
        </p:nvSpPr>
        <p:spPr>
          <a:xfrm>
            <a:off x="634999" y="1560837"/>
            <a:ext cx="10512424" cy="637311"/>
          </a:xfrm>
        </p:spPr>
        <p:txBody>
          <a:bodyPr anchor="t">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Rectangle 21">
            <a:extLst>
              <a:ext uri="{FF2B5EF4-FFF2-40B4-BE49-F238E27FC236}">
                <a16:creationId xmlns:a16="http://schemas.microsoft.com/office/drawing/2014/main" id="{EBD41C43-F6BA-CF40-9E2D-0A4545507A36}"/>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9" name="Date Placeholder 3">
            <a:extLst>
              <a:ext uri="{FF2B5EF4-FFF2-40B4-BE49-F238E27FC236}">
                <a16:creationId xmlns:a16="http://schemas.microsoft.com/office/drawing/2014/main" id="{7A67B6D6-F408-BD4A-8440-DF2E40B33F01}"/>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0" name="Slide Number Placeholder 5">
            <a:extLst>
              <a:ext uri="{FF2B5EF4-FFF2-40B4-BE49-F238E27FC236}">
                <a16:creationId xmlns:a16="http://schemas.microsoft.com/office/drawing/2014/main" id="{29CC8AEA-8D3B-8A42-9F58-54F4143D9F78}"/>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1061316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851E8A-37CE-E84D-BA29-9DC80082290D}"/>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2"/>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6" name="Date Placeholder 3">
            <a:extLst>
              <a:ext uri="{FF2B5EF4-FFF2-40B4-BE49-F238E27FC236}">
                <a16:creationId xmlns:a16="http://schemas.microsoft.com/office/drawing/2014/main" id="{22B0B2B4-238E-F041-BB1E-C124FF8355B7}"/>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7" name="Slide Number Placeholder 5">
            <a:extLst>
              <a:ext uri="{FF2B5EF4-FFF2-40B4-BE49-F238E27FC236}">
                <a16:creationId xmlns:a16="http://schemas.microsoft.com/office/drawing/2014/main" id="{1052CA6D-2830-1641-914D-27F7F433270F}"/>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8744083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223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6B6593-FF78-AE46-8CC1-F852A42F76F4}"/>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11" name="Picture 10">
            <a:extLst>
              <a:ext uri="{FF2B5EF4-FFF2-40B4-BE49-F238E27FC236}">
                <a16:creationId xmlns:a16="http://schemas.microsoft.com/office/drawing/2014/main" id="{9DA25DC4-6130-9A47-9943-AAA9F23A8B5F}"/>
              </a:ext>
            </a:extLst>
          </p:cNvPr>
          <p:cNvPicPr>
            <a:picLocks noChangeAspect="1"/>
          </p:cNvPicPr>
          <p:nvPr userDrawn="1"/>
        </p:nvPicPr>
        <p:blipFill rotWithShape="1">
          <a:blip r:embed="rId2">
            <a:alphaModFix amt="10000"/>
          </a:blip>
          <a:srcRect t="5444" r="11714" b="11360"/>
          <a:stretch/>
        </p:blipFill>
        <p:spPr>
          <a:xfrm>
            <a:off x="470415" y="0"/>
            <a:ext cx="11721585" cy="6858000"/>
          </a:xfrm>
          <a:prstGeom prst="rect">
            <a:avLst/>
          </a:prstGeom>
        </p:spPr>
      </p:pic>
      <p:sp>
        <p:nvSpPr>
          <p:cNvPr id="9" name="Subtitle 2">
            <a:extLst>
              <a:ext uri="{FF2B5EF4-FFF2-40B4-BE49-F238E27FC236}">
                <a16:creationId xmlns:a16="http://schemas.microsoft.com/office/drawing/2014/main" id="{4225E47D-A8BD-D84A-80AB-8888A8EB6A7A}"/>
              </a:ext>
            </a:extLst>
          </p:cNvPr>
          <p:cNvSpPr>
            <a:spLocks noGrp="1"/>
          </p:cNvSpPr>
          <p:nvPr>
            <p:ph type="subTitle" idx="1" hasCustomPrompt="1"/>
          </p:nvPr>
        </p:nvSpPr>
        <p:spPr>
          <a:xfrm>
            <a:off x="609599" y="4807464"/>
            <a:ext cx="7108241" cy="1247535"/>
          </a:xfrm>
        </p:spPr>
        <p:txBody>
          <a:bodyPr anchor="t">
            <a:normAutofit/>
          </a:bodyPr>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Title 1">
            <a:extLst>
              <a:ext uri="{FF2B5EF4-FFF2-40B4-BE49-F238E27FC236}">
                <a16:creationId xmlns:a16="http://schemas.microsoft.com/office/drawing/2014/main" id="{14376740-C429-9F45-A70E-9D03DF628003}"/>
              </a:ext>
            </a:extLst>
          </p:cNvPr>
          <p:cNvSpPr>
            <a:spLocks noGrp="1"/>
          </p:cNvSpPr>
          <p:nvPr>
            <p:ph type="ctrTitle" hasCustomPrompt="1"/>
          </p:nvPr>
        </p:nvSpPr>
        <p:spPr>
          <a:xfrm>
            <a:off x="609600" y="2091607"/>
            <a:ext cx="7108241" cy="2715858"/>
          </a:xfrm>
          <a:noFill/>
        </p:spPr>
        <p:txBody>
          <a:bodyPr anchor="t">
            <a:noAutofit/>
          </a:bodyPr>
          <a:lstStyle>
            <a:lvl1pPr algn="l">
              <a:defRPr sz="4800" b="1">
                <a:solidFill>
                  <a:schemeClr val="bg1"/>
                </a:solidFill>
              </a:defRPr>
            </a:lvl1pPr>
          </a:lstStyle>
          <a:p>
            <a:r>
              <a:rPr lang="en-US" dirty="0"/>
              <a:t>Click to edit </a:t>
            </a:r>
            <a:br>
              <a:rPr lang="en-US" dirty="0"/>
            </a:br>
            <a:r>
              <a:rPr lang="en-US" dirty="0"/>
              <a:t>Master title style</a:t>
            </a:r>
            <a:br>
              <a:rPr lang="en-US" dirty="0"/>
            </a:br>
            <a:r>
              <a:rPr lang="en-US" dirty="0"/>
              <a:t>Three Line</a:t>
            </a:r>
            <a:br>
              <a:rPr lang="en-US" dirty="0"/>
            </a:br>
            <a:endParaRPr lang="en-US" dirty="0"/>
          </a:p>
        </p:txBody>
      </p:sp>
      <p:sp>
        <p:nvSpPr>
          <p:cNvPr id="21" name="Rectangle 20">
            <a:extLst>
              <a:ext uri="{FF2B5EF4-FFF2-40B4-BE49-F238E27FC236}">
                <a16:creationId xmlns:a16="http://schemas.microsoft.com/office/drawing/2014/main" id="{685C9F64-6861-C343-9337-A05592673110}"/>
              </a:ext>
            </a:extLst>
          </p:cNvPr>
          <p:cNvSpPr/>
          <p:nvPr userDrawn="1"/>
        </p:nvSpPr>
        <p:spPr>
          <a:xfrm>
            <a:off x="758134" y="169285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grpSp>
        <p:nvGrpSpPr>
          <p:cNvPr id="3" name="Group 2">
            <a:extLst>
              <a:ext uri="{FF2B5EF4-FFF2-40B4-BE49-F238E27FC236}">
                <a16:creationId xmlns:a16="http://schemas.microsoft.com/office/drawing/2014/main" id="{831E55D1-531A-C047-9DDB-1C72BA813D77}"/>
              </a:ext>
            </a:extLst>
          </p:cNvPr>
          <p:cNvGrpSpPr/>
          <p:nvPr userDrawn="1"/>
        </p:nvGrpSpPr>
        <p:grpSpPr>
          <a:xfrm>
            <a:off x="7717841" y="522043"/>
            <a:ext cx="4827755" cy="4827755"/>
            <a:chOff x="7793038" y="1094683"/>
            <a:chExt cx="4827755" cy="4827755"/>
          </a:xfrm>
        </p:grpSpPr>
        <p:sp>
          <p:nvSpPr>
            <p:cNvPr id="2" name="Oval 1">
              <a:extLst>
                <a:ext uri="{FF2B5EF4-FFF2-40B4-BE49-F238E27FC236}">
                  <a16:creationId xmlns:a16="http://schemas.microsoft.com/office/drawing/2014/main" id="{15B0BD52-4CA6-8C44-813F-4D871D0AE1E0}"/>
                </a:ext>
              </a:extLst>
            </p:cNvPr>
            <p:cNvSpPr/>
            <p:nvPr userDrawn="1"/>
          </p:nvSpPr>
          <p:spPr>
            <a:xfrm>
              <a:off x="7793038" y="1094683"/>
              <a:ext cx="4827755" cy="48277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rgbClr val="FFFFFF"/>
                  </a:solidFill>
                </a:rPr>
                <a:t>v</a:t>
              </a:r>
            </a:p>
          </p:txBody>
        </p:sp>
        <p:pic>
          <p:nvPicPr>
            <p:cNvPr id="12" name="Picture 11" descr="A picture containing icon&#10;&#10;Description automatically generated">
              <a:extLst>
                <a:ext uri="{FF2B5EF4-FFF2-40B4-BE49-F238E27FC236}">
                  <a16:creationId xmlns:a16="http://schemas.microsoft.com/office/drawing/2014/main" id="{AEFFB738-479B-CE41-B529-C3429C18BBE9}"/>
                </a:ext>
              </a:extLst>
            </p:cNvPr>
            <p:cNvPicPr>
              <a:picLocks noChangeAspect="1"/>
            </p:cNvPicPr>
            <p:nvPr userDrawn="1"/>
          </p:nvPicPr>
          <p:blipFill>
            <a:blip r:embed="rId3"/>
            <a:stretch>
              <a:fillRect/>
            </a:stretch>
          </p:blipFill>
          <p:spPr>
            <a:xfrm>
              <a:off x="8221832" y="1910812"/>
              <a:ext cx="3970168" cy="3195498"/>
            </a:xfrm>
            <a:prstGeom prst="rect">
              <a:avLst/>
            </a:prstGeom>
          </p:spPr>
        </p:pic>
      </p:grpSp>
    </p:spTree>
    <p:extLst>
      <p:ext uri="{BB962C8B-B14F-4D97-AF65-F5344CB8AC3E}">
        <p14:creationId xmlns:p14="http://schemas.microsoft.com/office/powerpoint/2010/main" val="3637156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B190B4-C290-D640-8056-B4EF548819A8}"/>
              </a:ext>
            </a:extLst>
          </p:cNvPr>
          <p:cNvSpPr/>
          <p:nvPr userDrawn="1"/>
        </p:nvSpPr>
        <p:spPr>
          <a:xfrm>
            <a:off x="0" y="0"/>
            <a:ext cx="12192000" cy="59232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15" name="Picture 14">
            <a:extLst>
              <a:ext uri="{FF2B5EF4-FFF2-40B4-BE49-F238E27FC236}">
                <a16:creationId xmlns:a16="http://schemas.microsoft.com/office/drawing/2014/main" id="{EDE63026-01EA-A74B-A109-ECF5ACDBC571}"/>
              </a:ext>
            </a:extLst>
          </p:cNvPr>
          <p:cNvPicPr>
            <a:picLocks noChangeAspect="1"/>
          </p:cNvPicPr>
          <p:nvPr userDrawn="1"/>
        </p:nvPicPr>
        <p:blipFill rotWithShape="1">
          <a:blip r:embed="rId2">
            <a:alphaModFix amt="10000"/>
          </a:blip>
          <a:srcRect t="5444" r="11714" b="22700"/>
          <a:stretch/>
        </p:blipFill>
        <p:spPr>
          <a:xfrm>
            <a:off x="470415" y="0"/>
            <a:ext cx="11721585" cy="5923236"/>
          </a:xfrm>
          <a:prstGeom prst="rect">
            <a:avLst/>
          </a:prstGeom>
        </p:spPr>
      </p:pic>
      <p:sp>
        <p:nvSpPr>
          <p:cNvPr id="10" name="Subtitle 2">
            <a:extLst>
              <a:ext uri="{FF2B5EF4-FFF2-40B4-BE49-F238E27FC236}">
                <a16:creationId xmlns:a16="http://schemas.microsoft.com/office/drawing/2014/main" id="{0B7D3956-892E-6848-9158-739831010E85}"/>
              </a:ext>
            </a:extLst>
          </p:cNvPr>
          <p:cNvSpPr>
            <a:spLocks noGrp="1"/>
          </p:cNvSpPr>
          <p:nvPr>
            <p:ph type="subTitle" idx="1" hasCustomPrompt="1"/>
          </p:nvPr>
        </p:nvSpPr>
        <p:spPr>
          <a:xfrm>
            <a:off x="609599" y="3930306"/>
            <a:ext cx="9144000" cy="1388676"/>
          </a:xfrm>
        </p:spPr>
        <p:txBody>
          <a:bodyPr anchor="t">
            <a:normAutofit/>
          </a:bodyPr>
          <a:lstStyle>
            <a:lvl1pPr marL="0" indent="0" algn="l">
              <a:buNone/>
              <a:defRPr sz="3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2" name="Title 1">
            <a:extLst>
              <a:ext uri="{FF2B5EF4-FFF2-40B4-BE49-F238E27FC236}">
                <a16:creationId xmlns:a16="http://schemas.microsoft.com/office/drawing/2014/main" id="{4F5EC303-F05E-B74F-A61E-A8E1D16E4741}"/>
              </a:ext>
            </a:extLst>
          </p:cNvPr>
          <p:cNvSpPr>
            <a:spLocks noGrp="1"/>
          </p:cNvSpPr>
          <p:nvPr>
            <p:ph type="ctrTitle" hasCustomPrompt="1"/>
          </p:nvPr>
        </p:nvSpPr>
        <p:spPr>
          <a:xfrm>
            <a:off x="609599" y="1661652"/>
            <a:ext cx="9880601" cy="2249948"/>
          </a:xfrm>
          <a:noFill/>
        </p:spPr>
        <p:txBody>
          <a:bodyPr anchor="t">
            <a:noAutofit/>
          </a:bodyPr>
          <a:lstStyle>
            <a:lvl1pPr algn="l">
              <a:defRPr sz="5000" b="1">
                <a:solidFill>
                  <a:schemeClr val="bg1"/>
                </a:solidFill>
              </a:defRPr>
            </a:lvl1pPr>
          </a:lstStyle>
          <a:p>
            <a:r>
              <a:rPr lang="en-US" dirty="0"/>
              <a:t>Click to edit </a:t>
            </a:r>
            <a:br>
              <a:rPr lang="en-US" dirty="0"/>
            </a:br>
            <a:r>
              <a:rPr lang="en-US" dirty="0"/>
              <a:t>Master title style</a:t>
            </a:r>
          </a:p>
        </p:txBody>
      </p:sp>
      <p:sp>
        <p:nvSpPr>
          <p:cNvPr id="13" name="Rectangle 12">
            <a:extLst>
              <a:ext uri="{FF2B5EF4-FFF2-40B4-BE49-F238E27FC236}">
                <a16:creationId xmlns:a16="http://schemas.microsoft.com/office/drawing/2014/main" id="{6ED134C3-897D-694A-A8D7-1AE4619A3955}"/>
              </a:ext>
            </a:extLst>
          </p:cNvPr>
          <p:cNvSpPr/>
          <p:nvPr userDrawn="1"/>
        </p:nvSpPr>
        <p:spPr>
          <a:xfrm>
            <a:off x="758134" y="1376767"/>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sp>
        <p:nvSpPr>
          <p:cNvPr id="9" name="Date Placeholder 3">
            <a:extLst>
              <a:ext uri="{FF2B5EF4-FFF2-40B4-BE49-F238E27FC236}">
                <a16:creationId xmlns:a16="http://schemas.microsoft.com/office/drawing/2014/main" id="{F3A5A669-9CF8-3949-BE93-A66767DF6118}"/>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4" name="Slide Number Placeholder 5">
            <a:extLst>
              <a:ext uri="{FF2B5EF4-FFF2-40B4-BE49-F238E27FC236}">
                <a16:creationId xmlns:a16="http://schemas.microsoft.com/office/drawing/2014/main" id="{5F03057C-0F35-E949-9659-F4F968490382}"/>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40929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alpha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2DFE60-5C62-5F4B-8BB2-1516D8B8808F}"/>
              </a:ext>
            </a:extLst>
          </p:cNvPr>
          <p:cNvSpPr/>
          <p:nvPr userDrawn="1"/>
        </p:nvSpPr>
        <p:spPr>
          <a:xfrm>
            <a:off x="0" y="0"/>
            <a:ext cx="6096000" cy="68867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4441758A-90A4-114D-B7EC-894725E07CC5}"/>
              </a:ext>
            </a:extLst>
          </p:cNvPr>
          <p:cNvSpPr>
            <a:spLocks noGrp="1"/>
          </p:cNvSpPr>
          <p:nvPr>
            <p:ph type="title"/>
          </p:nvPr>
        </p:nvSpPr>
        <p:spPr>
          <a:xfrm>
            <a:off x="565118" y="1749266"/>
            <a:ext cx="5020235" cy="1480072"/>
          </a:xfrm>
        </p:spPr>
        <p:txBody>
          <a:bodyPr anchor="t">
            <a:noAutofit/>
          </a:bodyPr>
          <a:lstStyle>
            <a:lvl1pP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B16504-9E0A-2240-A5AE-9887F563953D}"/>
              </a:ext>
            </a:extLst>
          </p:cNvPr>
          <p:cNvSpPr>
            <a:spLocks noGrp="1"/>
          </p:cNvSpPr>
          <p:nvPr>
            <p:ph idx="1"/>
          </p:nvPr>
        </p:nvSpPr>
        <p:spPr>
          <a:xfrm>
            <a:off x="6490447" y="1376767"/>
            <a:ext cx="5038165" cy="4421567"/>
          </a:xfrm>
        </p:spPr>
        <p:txBody>
          <a:bodyPr anchor="t">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03167B09-38C2-1640-B90B-0C0A5BACE360}"/>
              </a:ext>
            </a:extLst>
          </p:cNvPr>
          <p:cNvSpPr>
            <a:spLocks noGrp="1"/>
          </p:cNvSpPr>
          <p:nvPr>
            <p:ph type="body" sz="half" idx="2" hasCustomPrompt="1"/>
          </p:nvPr>
        </p:nvSpPr>
        <p:spPr>
          <a:xfrm>
            <a:off x="565118" y="3229339"/>
            <a:ext cx="5020235" cy="2349658"/>
          </a:xfrm>
        </p:spPr>
        <p:txBody>
          <a:bodyPr>
            <a:normAutofit/>
          </a:bodyPr>
          <a:lstStyle>
            <a:lvl1pPr marL="0" indent="0">
              <a:buNone/>
              <a:defRPr sz="20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 or additional info</a:t>
            </a:r>
          </a:p>
        </p:txBody>
      </p:sp>
      <p:sp>
        <p:nvSpPr>
          <p:cNvPr id="10" name="Rectangle 9">
            <a:extLst>
              <a:ext uri="{FF2B5EF4-FFF2-40B4-BE49-F238E27FC236}">
                <a16:creationId xmlns:a16="http://schemas.microsoft.com/office/drawing/2014/main" id="{3CB5391D-68A4-3843-85E0-0921D69AD8B9}"/>
              </a:ext>
            </a:extLst>
          </p:cNvPr>
          <p:cNvSpPr/>
          <p:nvPr userDrawn="1"/>
        </p:nvSpPr>
        <p:spPr>
          <a:xfrm>
            <a:off x="758134" y="1376767"/>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spTree>
    <p:extLst>
      <p:ext uri="{BB962C8B-B14F-4D97-AF65-F5344CB8AC3E}">
        <p14:creationId xmlns:p14="http://schemas.microsoft.com/office/powerpoint/2010/main" val="440908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460118-CC13-804D-A7B1-747139ECC18C}"/>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4"/>
                </a:solidFill>
              </a:defRPr>
            </a:lvl1pPr>
          </a:lstStyle>
          <a:p>
            <a:r>
              <a:rPr lang="en-US" dirty="0"/>
              <a:t>Click to edit Master title style</a:t>
            </a:r>
          </a:p>
        </p:txBody>
      </p:sp>
      <p:sp>
        <p:nvSpPr>
          <p:cNvPr id="13" name="Text Placeholder 2">
            <a:extLst>
              <a:ext uri="{FF2B5EF4-FFF2-40B4-BE49-F238E27FC236}">
                <a16:creationId xmlns:a16="http://schemas.microsoft.com/office/drawing/2014/main" id="{29FDE707-F40F-8B4A-B80A-69D57BC9C0DB}"/>
              </a:ext>
            </a:extLst>
          </p:cNvPr>
          <p:cNvSpPr>
            <a:spLocks noGrp="1"/>
          </p:cNvSpPr>
          <p:nvPr>
            <p:ph type="body" idx="1"/>
          </p:nvPr>
        </p:nvSpPr>
        <p:spPr>
          <a:xfrm>
            <a:off x="634999" y="1241951"/>
            <a:ext cx="10512424" cy="544808"/>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2071453"/>
            <a:ext cx="10512424" cy="3763413"/>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7" name="Date Placeholder 3">
            <a:extLst>
              <a:ext uri="{FF2B5EF4-FFF2-40B4-BE49-F238E27FC236}">
                <a16:creationId xmlns:a16="http://schemas.microsoft.com/office/drawing/2014/main" id="{BBA0984C-1040-C545-A06B-4FE80DA0A92C}"/>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8" name="Slide Number Placeholder 5">
            <a:extLst>
              <a:ext uri="{FF2B5EF4-FFF2-40B4-BE49-F238E27FC236}">
                <a16:creationId xmlns:a16="http://schemas.microsoft.com/office/drawing/2014/main" id="{ADAFE58F-6F10-D943-9829-6A3B4BA4A9E5}"/>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2827614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97A0A6-CB5E-B940-ADD4-123324313B2A}"/>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4"/>
                </a:solidFill>
              </a:defRPr>
            </a:lvl1pPr>
          </a:lstStyle>
          <a:p>
            <a:r>
              <a:rPr lang="en-US" dirty="0"/>
              <a:t>Click to edit Master title style</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1419813"/>
            <a:ext cx="10512424" cy="4415054"/>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7" name="Date Placeholder 3">
            <a:extLst>
              <a:ext uri="{FF2B5EF4-FFF2-40B4-BE49-F238E27FC236}">
                <a16:creationId xmlns:a16="http://schemas.microsoft.com/office/drawing/2014/main" id="{99EDF1D6-0AF4-5C4F-A49F-C666B66A083F}"/>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8" name="Slide Number Placeholder 5">
            <a:extLst>
              <a:ext uri="{FF2B5EF4-FFF2-40B4-BE49-F238E27FC236}">
                <a16:creationId xmlns:a16="http://schemas.microsoft.com/office/drawing/2014/main" id="{F155326E-1585-DE40-B896-EA6E2890F07B}"/>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965950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487FB7-0E90-3B48-8087-0FCBD1E6E39F}"/>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3" name="Content Placeholder 3">
            <a:extLst>
              <a:ext uri="{FF2B5EF4-FFF2-40B4-BE49-F238E27FC236}">
                <a16:creationId xmlns:a16="http://schemas.microsoft.com/office/drawing/2014/main" id="{53863323-B873-BB46-957B-5D7FFFA3FF16}"/>
              </a:ext>
            </a:extLst>
          </p:cNvPr>
          <p:cNvSpPr>
            <a:spLocks noGrp="1"/>
          </p:cNvSpPr>
          <p:nvPr>
            <p:ph sz="half" idx="2"/>
          </p:nvPr>
        </p:nvSpPr>
        <p:spPr>
          <a:xfrm>
            <a:off x="634999"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7" name="Content Placeholder 3">
            <a:extLst>
              <a:ext uri="{FF2B5EF4-FFF2-40B4-BE49-F238E27FC236}">
                <a16:creationId xmlns:a16="http://schemas.microsoft.com/office/drawing/2014/main" id="{316A1977-96EF-2E47-815C-8A00ABCC3AE7}"/>
              </a:ext>
            </a:extLst>
          </p:cNvPr>
          <p:cNvSpPr>
            <a:spLocks noGrp="1"/>
          </p:cNvSpPr>
          <p:nvPr>
            <p:ph sz="half" idx="12"/>
          </p:nvPr>
        </p:nvSpPr>
        <p:spPr>
          <a:xfrm>
            <a:off x="6096000"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4" name="Title 1">
            <a:extLst>
              <a:ext uri="{FF2B5EF4-FFF2-40B4-BE49-F238E27FC236}">
                <a16:creationId xmlns:a16="http://schemas.microsoft.com/office/drawing/2014/main" id="{5DA021F1-C7D9-5149-8950-79A4B671475B}"/>
              </a:ext>
            </a:extLst>
          </p:cNvPr>
          <p:cNvSpPr>
            <a:spLocks noGrp="1"/>
          </p:cNvSpPr>
          <p:nvPr>
            <p:ph type="title"/>
          </p:nvPr>
        </p:nvSpPr>
        <p:spPr>
          <a:xfrm>
            <a:off x="634999" y="587490"/>
            <a:ext cx="10515600" cy="465486"/>
          </a:xfrm>
        </p:spPr>
        <p:txBody>
          <a:bodyPr anchor="t">
            <a:normAutofit/>
          </a:bodyPr>
          <a:lstStyle>
            <a:lvl1pPr>
              <a:defRPr sz="3000">
                <a:solidFill>
                  <a:schemeClr val="accent4"/>
                </a:solidFill>
              </a:defRPr>
            </a:lvl1pPr>
          </a:lstStyle>
          <a:p>
            <a:r>
              <a:rPr lang="en-US" dirty="0"/>
              <a:t>Click to edit Master title style</a:t>
            </a:r>
          </a:p>
        </p:txBody>
      </p:sp>
      <p:sp>
        <p:nvSpPr>
          <p:cNvPr id="19" name="Rectangle 18">
            <a:extLst>
              <a:ext uri="{FF2B5EF4-FFF2-40B4-BE49-F238E27FC236}">
                <a16:creationId xmlns:a16="http://schemas.microsoft.com/office/drawing/2014/main" id="{69F8A027-1F8E-F141-AF69-B3FC88B12591}"/>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0" name="Text Placeholder 2">
            <a:extLst>
              <a:ext uri="{FF2B5EF4-FFF2-40B4-BE49-F238E27FC236}">
                <a16:creationId xmlns:a16="http://schemas.microsoft.com/office/drawing/2014/main" id="{A9FCA68B-15E9-F945-8CCC-B753DF7D6FB2}"/>
              </a:ext>
            </a:extLst>
          </p:cNvPr>
          <p:cNvSpPr>
            <a:spLocks noGrp="1"/>
          </p:cNvSpPr>
          <p:nvPr>
            <p:ph type="body" idx="1"/>
          </p:nvPr>
        </p:nvSpPr>
        <p:spPr>
          <a:xfrm>
            <a:off x="634999" y="1149448"/>
            <a:ext cx="5034281"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2">
            <a:extLst>
              <a:ext uri="{FF2B5EF4-FFF2-40B4-BE49-F238E27FC236}">
                <a16:creationId xmlns:a16="http://schemas.microsoft.com/office/drawing/2014/main" id="{873F7B02-E05E-974B-921D-8E884D858DC3}"/>
              </a:ext>
            </a:extLst>
          </p:cNvPr>
          <p:cNvSpPr>
            <a:spLocks noGrp="1"/>
          </p:cNvSpPr>
          <p:nvPr>
            <p:ph type="body" idx="13"/>
          </p:nvPr>
        </p:nvSpPr>
        <p:spPr>
          <a:xfrm>
            <a:off x="6096000" y="1149448"/>
            <a:ext cx="5034281"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Date Placeholder 3">
            <a:extLst>
              <a:ext uri="{FF2B5EF4-FFF2-40B4-BE49-F238E27FC236}">
                <a16:creationId xmlns:a16="http://schemas.microsoft.com/office/drawing/2014/main" id="{A45646E8-1160-5F47-9766-80AB543D6F30}"/>
              </a:ext>
            </a:extLst>
          </p:cNvPr>
          <p:cNvSpPr txBox="1">
            <a:spLocks/>
          </p:cNvSpPr>
          <p:nvPr userDrawn="1"/>
        </p:nvSpPr>
        <p:spPr>
          <a:xfrm>
            <a:off x="0" y="5923236"/>
            <a:ext cx="609599" cy="9347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rgbClr val="717B82"/>
              </a:solidFill>
            </a:endParaRPr>
          </a:p>
        </p:txBody>
      </p:sp>
      <p:sp>
        <p:nvSpPr>
          <p:cNvPr id="11" name="Date Placeholder 3">
            <a:extLst>
              <a:ext uri="{FF2B5EF4-FFF2-40B4-BE49-F238E27FC236}">
                <a16:creationId xmlns:a16="http://schemas.microsoft.com/office/drawing/2014/main" id="{ECEE8119-87B9-ED41-BBA6-74485A594336}"/>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2" name="Slide Number Placeholder 5">
            <a:extLst>
              <a:ext uri="{FF2B5EF4-FFF2-40B4-BE49-F238E27FC236}">
                <a16:creationId xmlns:a16="http://schemas.microsoft.com/office/drawing/2014/main" id="{A80803CC-7FD7-AA4F-A6BE-54B6571AE679}"/>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740831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4"/>
                </a:solidFill>
              </a:defRPr>
            </a:lvl1pPr>
          </a:lstStyle>
          <a:p>
            <a:r>
              <a:rPr lang="en-US" dirty="0"/>
              <a:t>Click to edit Master title style</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1419813"/>
            <a:ext cx="10512424" cy="4415054"/>
          </a:xfrm>
        </p:spPr>
        <p:txBody>
          <a:bodyPr>
            <a:normAutofit/>
          </a:bodyPr>
          <a:lstStyle>
            <a:lvl1pPr>
              <a:defRPr sz="2400">
                <a:solidFill>
                  <a:schemeClr val="tx1"/>
                </a:solidFill>
              </a:defRPr>
            </a:lvl1pPr>
          </a:lstStyle>
          <a:p>
            <a:pPr lvl="0"/>
            <a:r>
              <a:rPr lang="en-US" dirty="0"/>
              <a:t>Click to edit Master text styles</a:t>
            </a:r>
          </a:p>
        </p:txBody>
      </p:sp>
      <p:sp>
        <p:nvSpPr>
          <p:cNvPr id="7" name="Date Placeholder 3">
            <a:extLst>
              <a:ext uri="{FF2B5EF4-FFF2-40B4-BE49-F238E27FC236}">
                <a16:creationId xmlns:a16="http://schemas.microsoft.com/office/drawing/2014/main" id="{99EDF1D6-0AF4-5C4F-A49F-C666B66A083F}"/>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8" name="Slide Number Placeholder 5">
            <a:extLst>
              <a:ext uri="{FF2B5EF4-FFF2-40B4-BE49-F238E27FC236}">
                <a16:creationId xmlns:a16="http://schemas.microsoft.com/office/drawing/2014/main" id="{F155326E-1585-DE40-B896-EA6E2890F07B}"/>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41239701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2 Line Title, Content">
    <p:bg>
      <p:bgPr>
        <a:solidFill>
          <a:schemeClr val="bg1">
            <a:alpha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63FFB8-3363-0540-8BC0-7C8451CBD5F2}"/>
              </a:ext>
            </a:extLst>
          </p:cNvPr>
          <p:cNvSpPr/>
          <p:nvPr userDrawn="1"/>
        </p:nvSpPr>
        <p:spPr>
          <a:xfrm>
            <a:off x="0" y="0"/>
            <a:ext cx="12192000" cy="204871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5" name="Content Placeholder 3">
            <a:extLst>
              <a:ext uri="{FF2B5EF4-FFF2-40B4-BE49-F238E27FC236}">
                <a16:creationId xmlns:a16="http://schemas.microsoft.com/office/drawing/2014/main" id="{2A0A0BF5-3A1B-CD43-906F-2437C10D15A6}"/>
              </a:ext>
            </a:extLst>
          </p:cNvPr>
          <p:cNvSpPr>
            <a:spLocks noGrp="1"/>
          </p:cNvSpPr>
          <p:nvPr>
            <p:ph sz="half" idx="2"/>
          </p:nvPr>
        </p:nvSpPr>
        <p:spPr>
          <a:xfrm>
            <a:off x="634999" y="2198149"/>
            <a:ext cx="5034281" cy="3618452"/>
          </a:xfrm>
        </p:spPr>
        <p:txBody>
          <a:bodyPr/>
          <a:lstStyle>
            <a:lvl1pPr>
              <a:defRPr sz="2000">
                <a:solidFill>
                  <a:schemeClr val="tx1"/>
                </a:solidFill>
              </a:defRPr>
            </a:lvl1pPr>
          </a:lstStyle>
          <a:p>
            <a:pPr lvl="0"/>
            <a:r>
              <a:rPr lang="en-US" dirty="0"/>
              <a:t>Click to edit Master text styles</a:t>
            </a:r>
          </a:p>
        </p:txBody>
      </p:sp>
      <p:sp>
        <p:nvSpPr>
          <p:cNvPr id="21" name="Content Placeholder 3">
            <a:extLst>
              <a:ext uri="{FF2B5EF4-FFF2-40B4-BE49-F238E27FC236}">
                <a16:creationId xmlns:a16="http://schemas.microsoft.com/office/drawing/2014/main" id="{7522E737-B2CF-BB4C-A654-51C8BB6DCE75}"/>
              </a:ext>
            </a:extLst>
          </p:cNvPr>
          <p:cNvSpPr>
            <a:spLocks noGrp="1"/>
          </p:cNvSpPr>
          <p:nvPr>
            <p:ph sz="half" idx="12"/>
          </p:nvPr>
        </p:nvSpPr>
        <p:spPr>
          <a:xfrm>
            <a:off x="6391580" y="2198149"/>
            <a:ext cx="5034281" cy="3618452"/>
          </a:xfrm>
        </p:spPr>
        <p:txBody>
          <a:bodyPr/>
          <a:lstStyle>
            <a:lvl1pPr>
              <a:defRPr sz="2000">
                <a:solidFill>
                  <a:schemeClr val="tx1"/>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03E9CB26-7508-C043-8656-A6B8A2C33149}"/>
              </a:ext>
            </a:extLst>
          </p:cNvPr>
          <p:cNvSpPr>
            <a:spLocks noGrp="1"/>
          </p:cNvSpPr>
          <p:nvPr>
            <p:ph type="title" hasCustomPrompt="1"/>
          </p:nvPr>
        </p:nvSpPr>
        <p:spPr>
          <a:xfrm>
            <a:off x="634999" y="611745"/>
            <a:ext cx="10515600" cy="934762"/>
          </a:xfrm>
        </p:spPr>
        <p:txBody>
          <a:bodyPr anchor="b">
            <a:normAutofit/>
          </a:bodyPr>
          <a:lstStyle>
            <a:lvl1pPr>
              <a:defRPr sz="3000">
                <a:solidFill>
                  <a:schemeClr val="accent4"/>
                </a:solidFill>
              </a:defRPr>
            </a:lvl1pPr>
          </a:lstStyle>
          <a:p>
            <a:r>
              <a:rPr lang="en-US" dirty="0"/>
              <a:t>Click to edit Master title style</a:t>
            </a:r>
            <a:br>
              <a:rPr lang="en-US" dirty="0"/>
            </a:br>
            <a:r>
              <a:rPr lang="en-US" dirty="0"/>
              <a:t>Two Line Headline</a:t>
            </a:r>
          </a:p>
        </p:txBody>
      </p:sp>
      <p:sp>
        <p:nvSpPr>
          <p:cNvPr id="13" name="Text Placeholder 2">
            <a:extLst>
              <a:ext uri="{FF2B5EF4-FFF2-40B4-BE49-F238E27FC236}">
                <a16:creationId xmlns:a16="http://schemas.microsoft.com/office/drawing/2014/main" id="{87C29546-C4B9-7D4D-9558-47ECFF2FD847}"/>
              </a:ext>
            </a:extLst>
          </p:cNvPr>
          <p:cNvSpPr>
            <a:spLocks noGrp="1"/>
          </p:cNvSpPr>
          <p:nvPr>
            <p:ph type="body" idx="13"/>
          </p:nvPr>
        </p:nvSpPr>
        <p:spPr>
          <a:xfrm>
            <a:off x="634999" y="1560837"/>
            <a:ext cx="10512424"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Rectangle 21">
            <a:extLst>
              <a:ext uri="{FF2B5EF4-FFF2-40B4-BE49-F238E27FC236}">
                <a16:creationId xmlns:a16="http://schemas.microsoft.com/office/drawing/2014/main" id="{EBD41C43-F6BA-CF40-9E2D-0A4545507A36}"/>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9" name="Date Placeholder 3">
            <a:extLst>
              <a:ext uri="{FF2B5EF4-FFF2-40B4-BE49-F238E27FC236}">
                <a16:creationId xmlns:a16="http://schemas.microsoft.com/office/drawing/2014/main" id="{16782D15-F214-1148-95EC-3923E1D270DA}"/>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0" name="Slide Number Placeholder 5">
            <a:extLst>
              <a:ext uri="{FF2B5EF4-FFF2-40B4-BE49-F238E27FC236}">
                <a16:creationId xmlns:a16="http://schemas.microsoft.com/office/drawing/2014/main" id="{41A2E6B8-3110-454A-9785-6FDFFE643E97}"/>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1233727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851E8A-37CE-E84D-BA29-9DC80082290D}"/>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4"/>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6" name="Date Placeholder 3">
            <a:extLst>
              <a:ext uri="{FF2B5EF4-FFF2-40B4-BE49-F238E27FC236}">
                <a16:creationId xmlns:a16="http://schemas.microsoft.com/office/drawing/2014/main" id="{EE92486F-EDAC-A545-B30D-E5E9214C6F40}"/>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7" name="Slide Number Placeholder 5">
            <a:extLst>
              <a:ext uri="{FF2B5EF4-FFF2-40B4-BE49-F238E27FC236}">
                <a16:creationId xmlns:a16="http://schemas.microsoft.com/office/drawing/2014/main" id="{FB22E406-4B0A-344E-9676-436F5BA98796}"/>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997391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682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6B6593-FF78-AE46-8CC1-F852A42F76F4}"/>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11" name="Picture 10">
            <a:extLst>
              <a:ext uri="{FF2B5EF4-FFF2-40B4-BE49-F238E27FC236}">
                <a16:creationId xmlns:a16="http://schemas.microsoft.com/office/drawing/2014/main" id="{9DA25DC4-6130-9A47-9943-AAA9F23A8B5F}"/>
              </a:ext>
            </a:extLst>
          </p:cNvPr>
          <p:cNvPicPr>
            <a:picLocks noChangeAspect="1"/>
          </p:cNvPicPr>
          <p:nvPr userDrawn="1"/>
        </p:nvPicPr>
        <p:blipFill rotWithShape="1">
          <a:blip r:embed="rId2">
            <a:alphaModFix amt="10000"/>
          </a:blip>
          <a:srcRect t="5444" r="11714" b="11360"/>
          <a:stretch/>
        </p:blipFill>
        <p:spPr>
          <a:xfrm>
            <a:off x="470415" y="0"/>
            <a:ext cx="11721585" cy="6858000"/>
          </a:xfrm>
          <a:prstGeom prst="rect">
            <a:avLst/>
          </a:prstGeom>
        </p:spPr>
      </p:pic>
      <p:sp>
        <p:nvSpPr>
          <p:cNvPr id="9" name="Subtitle 2">
            <a:extLst>
              <a:ext uri="{FF2B5EF4-FFF2-40B4-BE49-F238E27FC236}">
                <a16:creationId xmlns:a16="http://schemas.microsoft.com/office/drawing/2014/main" id="{4225E47D-A8BD-D84A-80AB-8888A8EB6A7A}"/>
              </a:ext>
            </a:extLst>
          </p:cNvPr>
          <p:cNvSpPr>
            <a:spLocks noGrp="1"/>
          </p:cNvSpPr>
          <p:nvPr>
            <p:ph type="subTitle" idx="1" hasCustomPrompt="1"/>
          </p:nvPr>
        </p:nvSpPr>
        <p:spPr>
          <a:xfrm>
            <a:off x="609599" y="4807464"/>
            <a:ext cx="7108241" cy="1247535"/>
          </a:xfrm>
        </p:spPr>
        <p:txBody>
          <a:bodyPr anchor="t">
            <a:normAutofit/>
          </a:bodyPr>
          <a:lstStyle>
            <a:lvl1pPr marL="0" indent="0" algn="l">
              <a:buNone/>
              <a:defRPr sz="24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Title 1">
            <a:extLst>
              <a:ext uri="{FF2B5EF4-FFF2-40B4-BE49-F238E27FC236}">
                <a16:creationId xmlns:a16="http://schemas.microsoft.com/office/drawing/2014/main" id="{14376740-C429-9F45-A70E-9D03DF628003}"/>
              </a:ext>
            </a:extLst>
          </p:cNvPr>
          <p:cNvSpPr>
            <a:spLocks noGrp="1"/>
          </p:cNvSpPr>
          <p:nvPr>
            <p:ph type="ctrTitle" hasCustomPrompt="1"/>
          </p:nvPr>
        </p:nvSpPr>
        <p:spPr>
          <a:xfrm>
            <a:off x="609600" y="2091607"/>
            <a:ext cx="7108241" cy="2715858"/>
          </a:xfrm>
          <a:noFill/>
        </p:spPr>
        <p:txBody>
          <a:bodyPr anchor="t">
            <a:noAutofit/>
          </a:bodyPr>
          <a:lstStyle>
            <a:lvl1pPr algn="l">
              <a:defRPr sz="4800" b="1">
                <a:solidFill>
                  <a:schemeClr val="bg1"/>
                </a:solidFill>
              </a:defRPr>
            </a:lvl1pPr>
          </a:lstStyle>
          <a:p>
            <a:r>
              <a:rPr lang="en-US" dirty="0"/>
              <a:t>Click to edit </a:t>
            </a:r>
            <a:br>
              <a:rPr lang="en-US" dirty="0"/>
            </a:br>
            <a:r>
              <a:rPr lang="en-US" dirty="0"/>
              <a:t>Master title style</a:t>
            </a:r>
            <a:br>
              <a:rPr lang="en-US" dirty="0"/>
            </a:br>
            <a:r>
              <a:rPr lang="en-US" dirty="0"/>
              <a:t>Three Line</a:t>
            </a:r>
            <a:br>
              <a:rPr lang="en-US" dirty="0"/>
            </a:br>
            <a:endParaRPr lang="en-US" dirty="0"/>
          </a:p>
        </p:txBody>
      </p:sp>
      <p:sp>
        <p:nvSpPr>
          <p:cNvPr id="21" name="Rectangle 20">
            <a:extLst>
              <a:ext uri="{FF2B5EF4-FFF2-40B4-BE49-F238E27FC236}">
                <a16:creationId xmlns:a16="http://schemas.microsoft.com/office/drawing/2014/main" id="{685C9F64-6861-C343-9337-A05592673110}"/>
              </a:ext>
            </a:extLst>
          </p:cNvPr>
          <p:cNvSpPr/>
          <p:nvPr userDrawn="1"/>
        </p:nvSpPr>
        <p:spPr>
          <a:xfrm>
            <a:off x="758134" y="169285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grpSp>
        <p:nvGrpSpPr>
          <p:cNvPr id="3" name="Group 2">
            <a:extLst>
              <a:ext uri="{FF2B5EF4-FFF2-40B4-BE49-F238E27FC236}">
                <a16:creationId xmlns:a16="http://schemas.microsoft.com/office/drawing/2014/main" id="{831E55D1-531A-C047-9DDB-1C72BA813D77}"/>
              </a:ext>
            </a:extLst>
          </p:cNvPr>
          <p:cNvGrpSpPr/>
          <p:nvPr userDrawn="1"/>
        </p:nvGrpSpPr>
        <p:grpSpPr>
          <a:xfrm>
            <a:off x="7717841" y="522043"/>
            <a:ext cx="4827755" cy="4827755"/>
            <a:chOff x="7793038" y="1094683"/>
            <a:chExt cx="4827755" cy="4827755"/>
          </a:xfrm>
        </p:grpSpPr>
        <p:sp>
          <p:nvSpPr>
            <p:cNvPr id="2" name="Oval 1">
              <a:extLst>
                <a:ext uri="{FF2B5EF4-FFF2-40B4-BE49-F238E27FC236}">
                  <a16:creationId xmlns:a16="http://schemas.microsoft.com/office/drawing/2014/main" id="{15B0BD52-4CA6-8C44-813F-4D871D0AE1E0}"/>
                </a:ext>
              </a:extLst>
            </p:cNvPr>
            <p:cNvSpPr/>
            <p:nvPr userDrawn="1"/>
          </p:nvSpPr>
          <p:spPr>
            <a:xfrm>
              <a:off x="7793038" y="1094683"/>
              <a:ext cx="4827755" cy="48277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rgbClr val="FFFFFF"/>
                  </a:solidFill>
                </a:rPr>
                <a:t>v</a:t>
              </a:r>
            </a:p>
          </p:txBody>
        </p:sp>
        <p:pic>
          <p:nvPicPr>
            <p:cNvPr id="12" name="Picture 11" descr="A picture containing icon&#10;&#10;Description automatically generated">
              <a:extLst>
                <a:ext uri="{FF2B5EF4-FFF2-40B4-BE49-F238E27FC236}">
                  <a16:creationId xmlns:a16="http://schemas.microsoft.com/office/drawing/2014/main" id="{AEFFB738-479B-CE41-B529-C3429C18BBE9}"/>
                </a:ext>
              </a:extLst>
            </p:cNvPr>
            <p:cNvPicPr>
              <a:picLocks noChangeAspect="1"/>
            </p:cNvPicPr>
            <p:nvPr userDrawn="1"/>
          </p:nvPicPr>
          <p:blipFill>
            <a:blip r:embed="rId3"/>
            <a:stretch>
              <a:fillRect/>
            </a:stretch>
          </p:blipFill>
          <p:spPr>
            <a:xfrm>
              <a:off x="8221832" y="1910812"/>
              <a:ext cx="3970168" cy="3195498"/>
            </a:xfrm>
            <a:prstGeom prst="rect">
              <a:avLst/>
            </a:prstGeom>
          </p:spPr>
        </p:pic>
      </p:grpSp>
    </p:spTree>
    <p:extLst>
      <p:ext uri="{BB962C8B-B14F-4D97-AF65-F5344CB8AC3E}">
        <p14:creationId xmlns:p14="http://schemas.microsoft.com/office/powerpoint/2010/main" val="3046060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B190B4-C290-D640-8056-B4EF548819A8}"/>
              </a:ext>
            </a:extLst>
          </p:cNvPr>
          <p:cNvSpPr/>
          <p:nvPr userDrawn="1"/>
        </p:nvSpPr>
        <p:spPr>
          <a:xfrm>
            <a:off x="0" y="0"/>
            <a:ext cx="12192000" cy="5923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15" name="Picture 14">
            <a:extLst>
              <a:ext uri="{FF2B5EF4-FFF2-40B4-BE49-F238E27FC236}">
                <a16:creationId xmlns:a16="http://schemas.microsoft.com/office/drawing/2014/main" id="{EDE63026-01EA-A74B-A109-ECF5ACDBC571}"/>
              </a:ext>
            </a:extLst>
          </p:cNvPr>
          <p:cNvPicPr>
            <a:picLocks noChangeAspect="1"/>
          </p:cNvPicPr>
          <p:nvPr userDrawn="1"/>
        </p:nvPicPr>
        <p:blipFill rotWithShape="1">
          <a:blip r:embed="rId2">
            <a:alphaModFix amt="10000"/>
          </a:blip>
          <a:srcRect t="5444" r="11714" b="22700"/>
          <a:stretch/>
        </p:blipFill>
        <p:spPr>
          <a:xfrm>
            <a:off x="470415" y="0"/>
            <a:ext cx="11721585" cy="5923236"/>
          </a:xfrm>
          <a:prstGeom prst="rect">
            <a:avLst/>
          </a:prstGeom>
        </p:spPr>
      </p:pic>
      <p:sp>
        <p:nvSpPr>
          <p:cNvPr id="10" name="Subtitle 2">
            <a:extLst>
              <a:ext uri="{FF2B5EF4-FFF2-40B4-BE49-F238E27FC236}">
                <a16:creationId xmlns:a16="http://schemas.microsoft.com/office/drawing/2014/main" id="{0B7D3956-892E-6848-9158-739831010E85}"/>
              </a:ext>
            </a:extLst>
          </p:cNvPr>
          <p:cNvSpPr>
            <a:spLocks noGrp="1"/>
          </p:cNvSpPr>
          <p:nvPr>
            <p:ph type="subTitle" idx="1" hasCustomPrompt="1"/>
          </p:nvPr>
        </p:nvSpPr>
        <p:spPr>
          <a:xfrm>
            <a:off x="609599" y="3930306"/>
            <a:ext cx="9144000" cy="1388676"/>
          </a:xfrm>
        </p:spPr>
        <p:txBody>
          <a:bodyPr anchor="t">
            <a:normAutofit/>
          </a:bodyPr>
          <a:lstStyle>
            <a:lvl1pPr marL="0" indent="0" algn="l">
              <a:buNone/>
              <a:defRPr sz="30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2" name="Title 1">
            <a:extLst>
              <a:ext uri="{FF2B5EF4-FFF2-40B4-BE49-F238E27FC236}">
                <a16:creationId xmlns:a16="http://schemas.microsoft.com/office/drawing/2014/main" id="{4F5EC303-F05E-B74F-A61E-A8E1D16E4741}"/>
              </a:ext>
            </a:extLst>
          </p:cNvPr>
          <p:cNvSpPr>
            <a:spLocks noGrp="1"/>
          </p:cNvSpPr>
          <p:nvPr>
            <p:ph type="ctrTitle" hasCustomPrompt="1"/>
          </p:nvPr>
        </p:nvSpPr>
        <p:spPr>
          <a:xfrm>
            <a:off x="609599" y="1661652"/>
            <a:ext cx="9880601" cy="2249948"/>
          </a:xfrm>
          <a:noFill/>
        </p:spPr>
        <p:txBody>
          <a:bodyPr anchor="t">
            <a:noAutofit/>
          </a:bodyPr>
          <a:lstStyle>
            <a:lvl1pPr algn="l">
              <a:defRPr sz="5000" b="1">
                <a:solidFill>
                  <a:schemeClr val="bg1"/>
                </a:solidFill>
              </a:defRPr>
            </a:lvl1pPr>
          </a:lstStyle>
          <a:p>
            <a:r>
              <a:rPr lang="en-US" dirty="0"/>
              <a:t>Click to edit </a:t>
            </a:r>
            <a:br>
              <a:rPr lang="en-US" dirty="0"/>
            </a:br>
            <a:r>
              <a:rPr lang="en-US" dirty="0"/>
              <a:t>Master title style</a:t>
            </a:r>
          </a:p>
        </p:txBody>
      </p:sp>
      <p:sp>
        <p:nvSpPr>
          <p:cNvPr id="13" name="Rectangle 12">
            <a:extLst>
              <a:ext uri="{FF2B5EF4-FFF2-40B4-BE49-F238E27FC236}">
                <a16:creationId xmlns:a16="http://schemas.microsoft.com/office/drawing/2014/main" id="{6ED134C3-897D-694A-A8D7-1AE4619A3955}"/>
              </a:ext>
            </a:extLst>
          </p:cNvPr>
          <p:cNvSpPr/>
          <p:nvPr userDrawn="1"/>
        </p:nvSpPr>
        <p:spPr>
          <a:xfrm>
            <a:off x="758134" y="1376767"/>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sp>
        <p:nvSpPr>
          <p:cNvPr id="9" name="Date Placeholder 3">
            <a:extLst>
              <a:ext uri="{FF2B5EF4-FFF2-40B4-BE49-F238E27FC236}">
                <a16:creationId xmlns:a16="http://schemas.microsoft.com/office/drawing/2014/main" id="{831E35E6-05EA-4E45-B9DD-05116EE75CBF}"/>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4" name="Slide Number Placeholder 5">
            <a:extLst>
              <a:ext uri="{FF2B5EF4-FFF2-40B4-BE49-F238E27FC236}">
                <a16:creationId xmlns:a16="http://schemas.microsoft.com/office/drawing/2014/main" id="{39A27367-6FE1-924D-9CE5-6B47D8B1DBAA}"/>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1993077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alpha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2DFE60-5C62-5F4B-8BB2-1516D8B8808F}"/>
              </a:ext>
            </a:extLst>
          </p:cNvPr>
          <p:cNvSpPr/>
          <p:nvPr userDrawn="1"/>
        </p:nvSpPr>
        <p:spPr>
          <a:xfrm>
            <a:off x="0" y="0"/>
            <a:ext cx="6096000" cy="6886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4441758A-90A4-114D-B7EC-894725E07CC5}"/>
              </a:ext>
            </a:extLst>
          </p:cNvPr>
          <p:cNvSpPr>
            <a:spLocks noGrp="1"/>
          </p:cNvSpPr>
          <p:nvPr>
            <p:ph type="title"/>
          </p:nvPr>
        </p:nvSpPr>
        <p:spPr>
          <a:xfrm>
            <a:off x="565118" y="1749266"/>
            <a:ext cx="5020235" cy="1480072"/>
          </a:xfrm>
        </p:spPr>
        <p:txBody>
          <a:bodyPr anchor="t">
            <a:noAutofit/>
          </a:bodyPr>
          <a:lstStyle>
            <a:lvl1pP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B16504-9E0A-2240-A5AE-9887F563953D}"/>
              </a:ext>
            </a:extLst>
          </p:cNvPr>
          <p:cNvSpPr>
            <a:spLocks noGrp="1"/>
          </p:cNvSpPr>
          <p:nvPr>
            <p:ph idx="1"/>
          </p:nvPr>
        </p:nvSpPr>
        <p:spPr>
          <a:xfrm>
            <a:off x="6490447" y="1376767"/>
            <a:ext cx="5038165" cy="4421567"/>
          </a:xfrm>
        </p:spPr>
        <p:txBody>
          <a:bodyPr anchor="t">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03167B09-38C2-1640-B90B-0C0A5BACE360}"/>
              </a:ext>
            </a:extLst>
          </p:cNvPr>
          <p:cNvSpPr>
            <a:spLocks noGrp="1"/>
          </p:cNvSpPr>
          <p:nvPr>
            <p:ph type="body" sz="half" idx="2" hasCustomPrompt="1"/>
          </p:nvPr>
        </p:nvSpPr>
        <p:spPr>
          <a:xfrm>
            <a:off x="565118" y="3229339"/>
            <a:ext cx="5020235" cy="2349658"/>
          </a:xfrm>
        </p:spPr>
        <p:txBody>
          <a:bodyPr>
            <a:normAutofit/>
          </a:bodyPr>
          <a:lstStyle>
            <a:lvl1pPr marL="0" indent="0">
              <a:buNone/>
              <a:defRPr sz="2000" b="1">
                <a:solidFill>
                  <a:schemeClr val="accent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 </a:t>
            </a:r>
            <a:r>
              <a:rPr lang="en-US"/>
              <a:t>and additional info</a:t>
            </a:r>
            <a:endParaRPr lang="en-US" dirty="0"/>
          </a:p>
        </p:txBody>
      </p:sp>
      <p:sp>
        <p:nvSpPr>
          <p:cNvPr id="10" name="Rectangle 9">
            <a:extLst>
              <a:ext uri="{FF2B5EF4-FFF2-40B4-BE49-F238E27FC236}">
                <a16:creationId xmlns:a16="http://schemas.microsoft.com/office/drawing/2014/main" id="{3CB5391D-68A4-3843-85E0-0921D69AD8B9}"/>
              </a:ext>
            </a:extLst>
          </p:cNvPr>
          <p:cNvSpPr/>
          <p:nvPr userDrawn="1"/>
        </p:nvSpPr>
        <p:spPr>
          <a:xfrm>
            <a:off x="758134" y="1376767"/>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spTree>
    <p:extLst>
      <p:ext uri="{BB962C8B-B14F-4D97-AF65-F5344CB8AC3E}">
        <p14:creationId xmlns:p14="http://schemas.microsoft.com/office/powerpoint/2010/main" val="2605781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460118-CC13-804D-A7B1-747139ECC18C}"/>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2"/>
                </a:solidFill>
              </a:defRPr>
            </a:lvl1pPr>
          </a:lstStyle>
          <a:p>
            <a:r>
              <a:rPr lang="en-US" dirty="0"/>
              <a:t>Click to edit Master title style</a:t>
            </a:r>
          </a:p>
        </p:txBody>
      </p:sp>
      <p:sp>
        <p:nvSpPr>
          <p:cNvPr id="13" name="Text Placeholder 2">
            <a:extLst>
              <a:ext uri="{FF2B5EF4-FFF2-40B4-BE49-F238E27FC236}">
                <a16:creationId xmlns:a16="http://schemas.microsoft.com/office/drawing/2014/main" id="{29FDE707-F40F-8B4A-B80A-69D57BC9C0DB}"/>
              </a:ext>
            </a:extLst>
          </p:cNvPr>
          <p:cNvSpPr>
            <a:spLocks noGrp="1"/>
          </p:cNvSpPr>
          <p:nvPr>
            <p:ph type="body" idx="1"/>
          </p:nvPr>
        </p:nvSpPr>
        <p:spPr>
          <a:xfrm>
            <a:off x="634999" y="1241951"/>
            <a:ext cx="10512424" cy="544808"/>
          </a:xfrm>
        </p:spPr>
        <p:txBody>
          <a:bodyPr anchor="t">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2071453"/>
            <a:ext cx="10512424" cy="3763413"/>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7" name="Date Placeholder 3">
            <a:extLst>
              <a:ext uri="{FF2B5EF4-FFF2-40B4-BE49-F238E27FC236}">
                <a16:creationId xmlns:a16="http://schemas.microsoft.com/office/drawing/2014/main" id="{D9390FD8-73DC-204C-AFF3-54EF6A789B7C}"/>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8" name="Slide Number Placeholder 5">
            <a:extLst>
              <a:ext uri="{FF2B5EF4-FFF2-40B4-BE49-F238E27FC236}">
                <a16:creationId xmlns:a16="http://schemas.microsoft.com/office/drawing/2014/main" id="{7C33A619-68F4-0249-8BD2-4F121530B856}"/>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4192862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97A0A6-CB5E-B940-ADD4-123324313B2A}"/>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2"/>
                </a:solidFill>
              </a:defRPr>
            </a:lvl1pPr>
          </a:lstStyle>
          <a:p>
            <a:r>
              <a:rPr lang="en-US" dirty="0"/>
              <a:t>Click to edit Master title style</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1419813"/>
            <a:ext cx="10512424" cy="4415054"/>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7" name="Date Placeholder 3">
            <a:extLst>
              <a:ext uri="{FF2B5EF4-FFF2-40B4-BE49-F238E27FC236}">
                <a16:creationId xmlns:a16="http://schemas.microsoft.com/office/drawing/2014/main" id="{45A4AD58-7645-3C43-8932-C6FD5B947CFA}"/>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8" name="Slide Number Placeholder 5">
            <a:extLst>
              <a:ext uri="{FF2B5EF4-FFF2-40B4-BE49-F238E27FC236}">
                <a16:creationId xmlns:a16="http://schemas.microsoft.com/office/drawing/2014/main" id="{09E1CF35-8E69-4F4C-B195-D45DB3D727D1}"/>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2742085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487FB7-0E90-3B48-8087-0FCBD1E6E39F}"/>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3" name="Content Placeholder 3">
            <a:extLst>
              <a:ext uri="{FF2B5EF4-FFF2-40B4-BE49-F238E27FC236}">
                <a16:creationId xmlns:a16="http://schemas.microsoft.com/office/drawing/2014/main" id="{53863323-B873-BB46-957B-5D7FFFA3FF16}"/>
              </a:ext>
            </a:extLst>
          </p:cNvPr>
          <p:cNvSpPr>
            <a:spLocks noGrp="1"/>
          </p:cNvSpPr>
          <p:nvPr>
            <p:ph sz="half" idx="2"/>
          </p:nvPr>
        </p:nvSpPr>
        <p:spPr>
          <a:xfrm>
            <a:off x="634999"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7" name="Content Placeholder 3">
            <a:extLst>
              <a:ext uri="{FF2B5EF4-FFF2-40B4-BE49-F238E27FC236}">
                <a16:creationId xmlns:a16="http://schemas.microsoft.com/office/drawing/2014/main" id="{316A1977-96EF-2E47-815C-8A00ABCC3AE7}"/>
              </a:ext>
            </a:extLst>
          </p:cNvPr>
          <p:cNvSpPr>
            <a:spLocks noGrp="1"/>
          </p:cNvSpPr>
          <p:nvPr>
            <p:ph sz="half" idx="12"/>
          </p:nvPr>
        </p:nvSpPr>
        <p:spPr>
          <a:xfrm>
            <a:off x="6096000"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4" name="Title 1">
            <a:extLst>
              <a:ext uri="{FF2B5EF4-FFF2-40B4-BE49-F238E27FC236}">
                <a16:creationId xmlns:a16="http://schemas.microsoft.com/office/drawing/2014/main" id="{5DA021F1-C7D9-5149-8950-79A4B671475B}"/>
              </a:ext>
            </a:extLst>
          </p:cNvPr>
          <p:cNvSpPr>
            <a:spLocks noGrp="1"/>
          </p:cNvSpPr>
          <p:nvPr>
            <p:ph type="title"/>
          </p:nvPr>
        </p:nvSpPr>
        <p:spPr>
          <a:xfrm>
            <a:off x="634999" y="587490"/>
            <a:ext cx="10515600" cy="465486"/>
          </a:xfrm>
        </p:spPr>
        <p:txBody>
          <a:bodyPr anchor="t">
            <a:normAutofit/>
          </a:bodyPr>
          <a:lstStyle>
            <a:lvl1pPr>
              <a:defRPr sz="3000">
                <a:solidFill>
                  <a:schemeClr val="accent2"/>
                </a:solidFill>
              </a:defRPr>
            </a:lvl1pPr>
          </a:lstStyle>
          <a:p>
            <a:r>
              <a:rPr lang="en-US" dirty="0"/>
              <a:t>Click to edit Master title style</a:t>
            </a:r>
          </a:p>
        </p:txBody>
      </p:sp>
      <p:sp>
        <p:nvSpPr>
          <p:cNvPr id="19" name="Rectangle 18">
            <a:extLst>
              <a:ext uri="{FF2B5EF4-FFF2-40B4-BE49-F238E27FC236}">
                <a16:creationId xmlns:a16="http://schemas.microsoft.com/office/drawing/2014/main" id="{69F8A027-1F8E-F141-AF69-B3FC88B12591}"/>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0" name="Text Placeholder 2">
            <a:extLst>
              <a:ext uri="{FF2B5EF4-FFF2-40B4-BE49-F238E27FC236}">
                <a16:creationId xmlns:a16="http://schemas.microsoft.com/office/drawing/2014/main" id="{A9FCA68B-15E9-F945-8CCC-B753DF7D6FB2}"/>
              </a:ext>
            </a:extLst>
          </p:cNvPr>
          <p:cNvSpPr>
            <a:spLocks noGrp="1"/>
          </p:cNvSpPr>
          <p:nvPr>
            <p:ph type="body" idx="1"/>
          </p:nvPr>
        </p:nvSpPr>
        <p:spPr>
          <a:xfrm>
            <a:off x="634999" y="1149448"/>
            <a:ext cx="5034281" cy="637311"/>
          </a:xfrm>
        </p:spPr>
        <p:txBody>
          <a:bodyPr anchor="t">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2">
            <a:extLst>
              <a:ext uri="{FF2B5EF4-FFF2-40B4-BE49-F238E27FC236}">
                <a16:creationId xmlns:a16="http://schemas.microsoft.com/office/drawing/2014/main" id="{873F7B02-E05E-974B-921D-8E884D858DC3}"/>
              </a:ext>
            </a:extLst>
          </p:cNvPr>
          <p:cNvSpPr>
            <a:spLocks noGrp="1"/>
          </p:cNvSpPr>
          <p:nvPr>
            <p:ph type="body" idx="13"/>
          </p:nvPr>
        </p:nvSpPr>
        <p:spPr>
          <a:xfrm>
            <a:off x="6096000" y="1149448"/>
            <a:ext cx="5034281" cy="637311"/>
          </a:xfrm>
        </p:spPr>
        <p:txBody>
          <a:bodyPr anchor="t">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Date Placeholder 3">
            <a:extLst>
              <a:ext uri="{FF2B5EF4-FFF2-40B4-BE49-F238E27FC236}">
                <a16:creationId xmlns:a16="http://schemas.microsoft.com/office/drawing/2014/main" id="{A45646E8-1160-5F47-9766-80AB543D6F30}"/>
              </a:ext>
            </a:extLst>
          </p:cNvPr>
          <p:cNvSpPr txBox="1">
            <a:spLocks/>
          </p:cNvSpPr>
          <p:nvPr userDrawn="1"/>
        </p:nvSpPr>
        <p:spPr>
          <a:xfrm>
            <a:off x="0" y="5923236"/>
            <a:ext cx="609599" cy="9347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rgbClr val="717B82"/>
              </a:solidFill>
            </a:endParaRPr>
          </a:p>
        </p:txBody>
      </p:sp>
      <p:sp>
        <p:nvSpPr>
          <p:cNvPr id="10" name="Date Placeholder 3">
            <a:extLst>
              <a:ext uri="{FF2B5EF4-FFF2-40B4-BE49-F238E27FC236}">
                <a16:creationId xmlns:a16="http://schemas.microsoft.com/office/drawing/2014/main" id="{3B6C5319-8ED8-2C4F-9698-08A3E917A1C5}"/>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1" name="Slide Number Placeholder 5">
            <a:extLst>
              <a:ext uri="{FF2B5EF4-FFF2-40B4-BE49-F238E27FC236}">
                <a16:creationId xmlns:a16="http://schemas.microsoft.com/office/drawing/2014/main" id="{C82A5034-AF5E-8142-B53C-09DC17BDF2E3}"/>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836215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2 Line Title, Content">
    <p:bg>
      <p:bgPr>
        <a:solidFill>
          <a:schemeClr val="bg1">
            <a:alpha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63FFB8-3363-0540-8BC0-7C8451CBD5F2}"/>
              </a:ext>
            </a:extLst>
          </p:cNvPr>
          <p:cNvSpPr/>
          <p:nvPr userDrawn="1"/>
        </p:nvSpPr>
        <p:spPr>
          <a:xfrm>
            <a:off x="0" y="0"/>
            <a:ext cx="12192000" cy="204871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5" name="Content Placeholder 3">
            <a:extLst>
              <a:ext uri="{FF2B5EF4-FFF2-40B4-BE49-F238E27FC236}">
                <a16:creationId xmlns:a16="http://schemas.microsoft.com/office/drawing/2014/main" id="{2A0A0BF5-3A1B-CD43-906F-2437C10D15A6}"/>
              </a:ext>
            </a:extLst>
          </p:cNvPr>
          <p:cNvSpPr>
            <a:spLocks noGrp="1"/>
          </p:cNvSpPr>
          <p:nvPr>
            <p:ph sz="half" idx="2"/>
          </p:nvPr>
        </p:nvSpPr>
        <p:spPr>
          <a:xfrm>
            <a:off x="634999" y="2198149"/>
            <a:ext cx="5034281" cy="3618452"/>
          </a:xfrm>
        </p:spPr>
        <p:txBody>
          <a:bodyPr/>
          <a:lstStyle>
            <a:lvl1pPr>
              <a:defRPr sz="2000">
                <a:solidFill>
                  <a:schemeClr val="tx1"/>
                </a:solidFill>
              </a:defRPr>
            </a:lvl1pPr>
          </a:lstStyle>
          <a:p>
            <a:pPr lvl="0"/>
            <a:r>
              <a:rPr lang="en-US" dirty="0"/>
              <a:t>Click to edit Master text styles</a:t>
            </a:r>
          </a:p>
        </p:txBody>
      </p:sp>
      <p:sp>
        <p:nvSpPr>
          <p:cNvPr id="21" name="Content Placeholder 3">
            <a:extLst>
              <a:ext uri="{FF2B5EF4-FFF2-40B4-BE49-F238E27FC236}">
                <a16:creationId xmlns:a16="http://schemas.microsoft.com/office/drawing/2014/main" id="{7522E737-B2CF-BB4C-A654-51C8BB6DCE75}"/>
              </a:ext>
            </a:extLst>
          </p:cNvPr>
          <p:cNvSpPr>
            <a:spLocks noGrp="1"/>
          </p:cNvSpPr>
          <p:nvPr>
            <p:ph sz="half" idx="12"/>
          </p:nvPr>
        </p:nvSpPr>
        <p:spPr>
          <a:xfrm>
            <a:off x="6391580" y="2198149"/>
            <a:ext cx="5034281" cy="3618452"/>
          </a:xfrm>
        </p:spPr>
        <p:txBody>
          <a:bodyPr/>
          <a:lstStyle>
            <a:lvl1pPr>
              <a:defRPr sz="2000">
                <a:solidFill>
                  <a:schemeClr val="tx1"/>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03E9CB26-7508-C043-8656-A6B8A2C33149}"/>
              </a:ext>
            </a:extLst>
          </p:cNvPr>
          <p:cNvSpPr>
            <a:spLocks noGrp="1"/>
          </p:cNvSpPr>
          <p:nvPr>
            <p:ph type="title" hasCustomPrompt="1"/>
          </p:nvPr>
        </p:nvSpPr>
        <p:spPr>
          <a:xfrm>
            <a:off x="634999" y="611745"/>
            <a:ext cx="10515600" cy="934762"/>
          </a:xfrm>
        </p:spPr>
        <p:txBody>
          <a:bodyPr anchor="b">
            <a:normAutofit/>
          </a:bodyPr>
          <a:lstStyle>
            <a:lvl1pPr>
              <a:defRPr sz="3000">
                <a:solidFill>
                  <a:schemeClr val="accent2"/>
                </a:solidFill>
              </a:defRPr>
            </a:lvl1pPr>
          </a:lstStyle>
          <a:p>
            <a:r>
              <a:rPr lang="en-US" dirty="0"/>
              <a:t>Click to edit Master title style</a:t>
            </a:r>
            <a:br>
              <a:rPr lang="en-US" dirty="0"/>
            </a:br>
            <a:r>
              <a:rPr lang="en-US" dirty="0"/>
              <a:t>Two Line Headline</a:t>
            </a:r>
          </a:p>
        </p:txBody>
      </p:sp>
      <p:sp>
        <p:nvSpPr>
          <p:cNvPr id="13" name="Text Placeholder 2">
            <a:extLst>
              <a:ext uri="{FF2B5EF4-FFF2-40B4-BE49-F238E27FC236}">
                <a16:creationId xmlns:a16="http://schemas.microsoft.com/office/drawing/2014/main" id="{87C29546-C4B9-7D4D-9558-47ECFF2FD847}"/>
              </a:ext>
            </a:extLst>
          </p:cNvPr>
          <p:cNvSpPr>
            <a:spLocks noGrp="1"/>
          </p:cNvSpPr>
          <p:nvPr>
            <p:ph type="body" idx="13"/>
          </p:nvPr>
        </p:nvSpPr>
        <p:spPr>
          <a:xfrm>
            <a:off x="634999" y="1560837"/>
            <a:ext cx="10512424" cy="637311"/>
          </a:xfrm>
        </p:spPr>
        <p:txBody>
          <a:bodyPr anchor="t">
            <a:normAutofit/>
          </a:bodyPr>
          <a:lstStyle>
            <a:lvl1pPr marL="0" indent="0">
              <a:buNone/>
              <a:defRPr sz="20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Rectangle 21">
            <a:extLst>
              <a:ext uri="{FF2B5EF4-FFF2-40B4-BE49-F238E27FC236}">
                <a16:creationId xmlns:a16="http://schemas.microsoft.com/office/drawing/2014/main" id="{EBD41C43-F6BA-CF40-9E2D-0A4545507A36}"/>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9" name="Date Placeholder 3">
            <a:extLst>
              <a:ext uri="{FF2B5EF4-FFF2-40B4-BE49-F238E27FC236}">
                <a16:creationId xmlns:a16="http://schemas.microsoft.com/office/drawing/2014/main" id="{7A67B6D6-F408-BD4A-8440-DF2E40B33F01}"/>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0" name="Slide Number Placeholder 5">
            <a:extLst>
              <a:ext uri="{FF2B5EF4-FFF2-40B4-BE49-F238E27FC236}">
                <a16:creationId xmlns:a16="http://schemas.microsoft.com/office/drawing/2014/main" id="{29CC8AEA-8D3B-8A42-9F58-54F4143D9F78}"/>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555404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53863323-B873-BB46-957B-5D7FFFA3FF16}"/>
              </a:ext>
            </a:extLst>
          </p:cNvPr>
          <p:cNvSpPr>
            <a:spLocks noGrp="1"/>
          </p:cNvSpPr>
          <p:nvPr>
            <p:ph sz="half" idx="2"/>
          </p:nvPr>
        </p:nvSpPr>
        <p:spPr>
          <a:xfrm>
            <a:off x="634999" y="2076715"/>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7" name="Content Placeholder 3">
            <a:extLst>
              <a:ext uri="{FF2B5EF4-FFF2-40B4-BE49-F238E27FC236}">
                <a16:creationId xmlns:a16="http://schemas.microsoft.com/office/drawing/2014/main" id="{316A1977-96EF-2E47-815C-8A00ABCC3AE7}"/>
              </a:ext>
            </a:extLst>
          </p:cNvPr>
          <p:cNvSpPr>
            <a:spLocks noGrp="1"/>
          </p:cNvSpPr>
          <p:nvPr>
            <p:ph sz="half" idx="12"/>
          </p:nvPr>
        </p:nvSpPr>
        <p:spPr>
          <a:xfrm>
            <a:off x="6096000" y="2076715"/>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4" name="Title 1">
            <a:extLst>
              <a:ext uri="{FF2B5EF4-FFF2-40B4-BE49-F238E27FC236}">
                <a16:creationId xmlns:a16="http://schemas.microsoft.com/office/drawing/2014/main" id="{5DA021F1-C7D9-5149-8950-79A4B671475B}"/>
              </a:ext>
            </a:extLst>
          </p:cNvPr>
          <p:cNvSpPr>
            <a:spLocks noGrp="1"/>
          </p:cNvSpPr>
          <p:nvPr>
            <p:ph type="title"/>
          </p:nvPr>
        </p:nvSpPr>
        <p:spPr>
          <a:xfrm>
            <a:off x="634999" y="587490"/>
            <a:ext cx="10515600" cy="465486"/>
          </a:xfrm>
        </p:spPr>
        <p:txBody>
          <a:bodyPr anchor="t">
            <a:normAutofit/>
          </a:bodyPr>
          <a:lstStyle>
            <a:lvl1pPr>
              <a:defRPr sz="3000">
                <a:solidFill>
                  <a:schemeClr val="accent4"/>
                </a:solidFill>
              </a:defRPr>
            </a:lvl1pPr>
          </a:lstStyle>
          <a:p>
            <a:r>
              <a:rPr lang="en-US" dirty="0"/>
              <a:t>Click to edit Master title style</a:t>
            </a:r>
          </a:p>
        </p:txBody>
      </p:sp>
      <p:sp>
        <p:nvSpPr>
          <p:cNvPr id="20" name="Text Placeholder 2">
            <a:extLst>
              <a:ext uri="{FF2B5EF4-FFF2-40B4-BE49-F238E27FC236}">
                <a16:creationId xmlns:a16="http://schemas.microsoft.com/office/drawing/2014/main" id="{A9FCA68B-15E9-F945-8CCC-B753DF7D6FB2}"/>
              </a:ext>
            </a:extLst>
          </p:cNvPr>
          <p:cNvSpPr>
            <a:spLocks noGrp="1"/>
          </p:cNvSpPr>
          <p:nvPr>
            <p:ph type="body" idx="1"/>
          </p:nvPr>
        </p:nvSpPr>
        <p:spPr>
          <a:xfrm>
            <a:off x="634999" y="1439404"/>
            <a:ext cx="5034281"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2">
            <a:extLst>
              <a:ext uri="{FF2B5EF4-FFF2-40B4-BE49-F238E27FC236}">
                <a16:creationId xmlns:a16="http://schemas.microsoft.com/office/drawing/2014/main" id="{873F7B02-E05E-974B-921D-8E884D858DC3}"/>
              </a:ext>
            </a:extLst>
          </p:cNvPr>
          <p:cNvSpPr>
            <a:spLocks noGrp="1"/>
          </p:cNvSpPr>
          <p:nvPr>
            <p:ph type="body" idx="13"/>
          </p:nvPr>
        </p:nvSpPr>
        <p:spPr>
          <a:xfrm>
            <a:off x="6096000" y="1439404"/>
            <a:ext cx="5034281"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Date Placeholder 3">
            <a:extLst>
              <a:ext uri="{FF2B5EF4-FFF2-40B4-BE49-F238E27FC236}">
                <a16:creationId xmlns:a16="http://schemas.microsoft.com/office/drawing/2014/main" id="{A45646E8-1160-5F47-9766-80AB543D6F30}"/>
              </a:ext>
            </a:extLst>
          </p:cNvPr>
          <p:cNvSpPr txBox="1">
            <a:spLocks/>
          </p:cNvSpPr>
          <p:nvPr userDrawn="1"/>
        </p:nvSpPr>
        <p:spPr>
          <a:xfrm>
            <a:off x="0" y="5923236"/>
            <a:ext cx="609599" cy="9347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1" name="Date Placeholder 3">
            <a:extLst>
              <a:ext uri="{FF2B5EF4-FFF2-40B4-BE49-F238E27FC236}">
                <a16:creationId xmlns:a16="http://schemas.microsoft.com/office/drawing/2014/main" id="{ECEE8119-87B9-ED41-BBA6-74485A594336}"/>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12" name="Slide Number Placeholder 5">
            <a:extLst>
              <a:ext uri="{FF2B5EF4-FFF2-40B4-BE49-F238E27FC236}">
                <a16:creationId xmlns:a16="http://schemas.microsoft.com/office/drawing/2014/main" id="{A80803CC-7FD7-AA4F-A6BE-54B6571AE679}"/>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37533007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851E8A-37CE-E84D-BA29-9DC80082290D}"/>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2"/>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6" name="Date Placeholder 3">
            <a:extLst>
              <a:ext uri="{FF2B5EF4-FFF2-40B4-BE49-F238E27FC236}">
                <a16:creationId xmlns:a16="http://schemas.microsoft.com/office/drawing/2014/main" id="{22B0B2B4-238E-F041-BB1E-C124FF8355B7}"/>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7" name="Slide Number Placeholder 5">
            <a:extLst>
              <a:ext uri="{FF2B5EF4-FFF2-40B4-BE49-F238E27FC236}">
                <a16:creationId xmlns:a16="http://schemas.microsoft.com/office/drawing/2014/main" id="{1052CA6D-2830-1641-914D-27F7F433270F}"/>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29665512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47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6B6593-FF78-AE46-8CC1-F852A42F76F4}"/>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Picture 10">
            <a:extLst>
              <a:ext uri="{FF2B5EF4-FFF2-40B4-BE49-F238E27FC236}">
                <a16:creationId xmlns:a16="http://schemas.microsoft.com/office/drawing/2014/main" id="{9DA25DC4-6130-9A47-9943-AAA9F23A8B5F}"/>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t="5444" r="11714" b="11360"/>
          <a:stretch/>
        </p:blipFill>
        <p:spPr>
          <a:xfrm>
            <a:off x="470415" y="0"/>
            <a:ext cx="11721585" cy="6858000"/>
          </a:xfrm>
          <a:prstGeom prst="rect">
            <a:avLst/>
          </a:prstGeom>
        </p:spPr>
      </p:pic>
      <p:sp>
        <p:nvSpPr>
          <p:cNvPr id="9" name="Subtitle 2">
            <a:extLst>
              <a:ext uri="{FF2B5EF4-FFF2-40B4-BE49-F238E27FC236}">
                <a16:creationId xmlns:a16="http://schemas.microsoft.com/office/drawing/2014/main" id="{4225E47D-A8BD-D84A-80AB-8888A8EB6A7A}"/>
              </a:ext>
            </a:extLst>
          </p:cNvPr>
          <p:cNvSpPr>
            <a:spLocks noGrp="1"/>
          </p:cNvSpPr>
          <p:nvPr>
            <p:ph type="subTitle" idx="1" hasCustomPrompt="1"/>
          </p:nvPr>
        </p:nvSpPr>
        <p:spPr>
          <a:xfrm>
            <a:off x="609599" y="4807464"/>
            <a:ext cx="7108241" cy="1247535"/>
          </a:xfrm>
        </p:spPr>
        <p:txBody>
          <a:bodyPr anchor="t">
            <a:normAutofit/>
          </a:bodyPr>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Title 1">
            <a:extLst>
              <a:ext uri="{FF2B5EF4-FFF2-40B4-BE49-F238E27FC236}">
                <a16:creationId xmlns:a16="http://schemas.microsoft.com/office/drawing/2014/main" id="{14376740-C429-9F45-A70E-9D03DF628003}"/>
              </a:ext>
            </a:extLst>
          </p:cNvPr>
          <p:cNvSpPr>
            <a:spLocks noGrp="1"/>
          </p:cNvSpPr>
          <p:nvPr>
            <p:ph type="ctrTitle" hasCustomPrompt="1"/>
          </p:nvPr>
        </p:nvSpPr>
        <p:spPr>
          <a:xfrm>
            <a:off x="609600" y="2091607"/>
            <a:ext cx="7108241" cy="2715858"/>
          </a:xfrm>
          <a:noFill/>
        </p:spPr>
        <p:txBody>
          <a:bodyPr anchor="t">
            <a:noAutofit/>
          </a:bodyPr>
          <a:lstStyle>
            <a:lvl1pPr algn="l">
              <a:defRPr sz="4800" b="1">
                <a:solidFill>
                  <a:schemeClr val="bg1"/>
                </a:solidFill>
              </a:defRPr>
            </a:lvl1pPr>
          </a:lstStyle>
          <a:p>
            <a:r>
              <a:rPr lang="en-US" dirty="0"/>
              <a:t>Click to edit </a:t>
            </a:r>
            <a:br>
              <a:rPr lang="en-US" dirty="0"/>
            </a:br>
            <a:r>
              <a:rPr lang="en-US" dirty="0"/>
              <a:t>Master title style</a:t>
            </a:r>
            <a:br>
              <a:rPr lang="en-US" dirty="0"/>
            </a:br>
            <a:r>
              <a:rPr lang="en-US" dirty="0"/>
              <a:t>Three Line</a:t>
            </a:r>
            <a:br>
              <a:rPr lang="en-US" dirty="0"/>
            </a:br>
            <a:endParaRPr lang="en-US" dirty="0"/>
          </a:p>
        </p:txBody>
      </p:sp>
      <p:sp>
        <p:nvSpPr>
          <p:cNvPr id="21" name="Rectangle 20">
            <a:extLst>
              <a:ext uri="{FF2B5EF4-FFF2-40B4-BE49-F238E27FC236}">
                <a16:creationId xmlns:a16="http://schemas.microsoft.com/office/drawing/2014/main" id="{685C9F64-6861-C343-9337-A05592673110}"/>
              </a:ext>
            </a:extLst>
          </p:cNvPr>
          <p:cNvSpPr/>
          <p:nvPr userDrawn="1"/>
        </p:nvSpPr>
        <p:spPr>
          <a:xfrm>
            <a:off x="758134" y="169285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5"/>
              </a:solidFill>
            </a:endParaRPr>
          </a:p>
        </p:txBody>
      </p:sp>
      <p:grpSp>
        <p:nvGrpSpPr>
          <p:cNvPr id="3" name="Group 2">
            <a:extLst>
              <a:ext uri="{FF2B5EF4-FFF2-40B4-BE49-F238E27FC236}">
                <a16:creationId xmlns:a16="http://schemas.microsoft.com/office/drawing/2014/main" id="{831E55D1-531A-C047-9DDB-1C72BA813D77}"/>
              </a:ext>
            </a:extLst>
          </p:cNvPr>
          <p:cNvGrpSpPr/>
          <p:nvPr userDrawn="1"/>
        </p:nvGrpSpPr>
        <p:grpSpPr>
          <a:xfrm>
            <a:off x="7717841" y="522043"/>
            <a:ext cx="4827755" cy="4827755"/>
            <a:chOff x="7793038" y="1094683"/>
            <a:chExt cx="4827755" cy="4827755"/>
          </a:xfrm>
        </p:grpSpPr>
        <p:sp>
          <p:nvSpPr>
            <p:cNvPr id="2" name="Oval 1">
              <a:extLst>
                <a:ext uri="{FF2B5EF4-FFF2-40B4-BE49-F238E27FC236}">
                  <a16:creationId xmlns:a16="http://schemas.microsoft.com/office/drawing/2014/main" id="{15B0BD52-4CA6-8C44-813F-4D871D0AE1E0}"/>
                </a:ext>
              </a:extLst>
            </p:cNvPr>
            <p:cNvSpPr/>
            <p:nvPr userDrawn="1"/>
          </p:nvSpPr>
          <p:spPr>
            <a:xfrm>
              <a:off x="7793038" y="1094683"/>
              <a:ext cx="4827755" cy="48277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v</a:t>
              </a:r>
            </a:p>
          </p:txBody>
        </p:sp>
        <p:pic>
          <p:nvPicPr>
            <p:cNvPr id="12" name="Picture 11" descr="A picture containing icon&#10;&#10;Description automatically generated">
              <a:extLst>
                <a:ext uri="{FF2B5EF4-FFF2-40B4-BE49-F238E27FC236}">
                  <a16:creationId xmlns:a16="http://schemas.microsoft.com/office/drawing/2014/main" id="{AEFFB738-479B-CE41-B529-C3429C18BBE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1832" y="1910812"/>
              <a:ext cx="3970168" cy="3195498"/>
            </a:xfrm>
            <a:prstGeom prst="rect">
              <a:avLst/>
            </a:prstGeom>
          </p:spPr>
        </p:pic>
      </p:grpSp>
    </p:spTree>
    <p:extLst>
      <p:ext uri="{BB962C8B-B14F-4D97-AF65-F5344CB8AC3E}">
        <p14:creationId xmlns:p14="http://schemas.microsoft.com/office/powerpoint/2010/main" val="13908702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B190B4-C290-D640-8056-B4EF548819A8}"/>
              </a:ext>
            </a:extLst>
          </p:cNvPr>
          <p:cNvSpPr/>
          <p:nvPr userDrawn="1"/>
        </p:nvSpPr>
        <p:spPr>
          <a:xfrm>
            <a:off x="0" y="0"/>
            <a:ext cx="12192000" cy="59232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5" name="Picture 14">
            <a:extLst>
              <a:ext uri="{FF2B5EF4-FFF2-40B4-BE49-F238E27FC236}">
                <a16:creationId xmlns:a16="http://schemas.microsoft.com/office/drawing/2014/main" id="{EDE63026-01EA-A74B-A109-ECF5ACDBC571}"/>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t="5444" r="11714" b="22700"/>
          <a:stretch/>
        </p:blipFill>
        <p:spPr>
          <a:xfrm>
            <a:off x="470415" y="0"/>
            <a:ext cx="11721585" cy="5923236"/>
          </a:xfrm>
          <a:prstGeom prst="rect">
            <a:avLst/>
          </a:prstGeom>
        </p:spPr>
      </p:pic>
      <p:sp>
        <p:nvSpPr>
          <p:cNvPr id="10" name="Subtitle 2">
            <a:extLst>
              <a:ext uri="{FF2B5EF4-FFF2-40B4-BE49-F238E27FC236}">
                <a16:creationId xmlns:a16="http://schemas.microsoft.com/office/drawing/2014/main" id="{0B7D3956-892E-6848-9158-739831010E85}"/>
              </a:ext>
            </a:extLst>
          </p:cNvPr>
          <p:cNvSpPr>
            <a:spLocks noGrp="1"/>
          </p:cNvSpPr>
          <p:nvPr>
            <p:ph type="subTitle" idx="1" hasCustomPrompt="1"/>
          </p:nvPr>
        </p:nvSpPr>
        <p:spPr>
          <a:xfrm>
            <a:off x="609599" y="3930306"/>
            <a:ext cx="9144000" cy="1388676"/>
          </a:xfrm>
        </p:spPr>
        <p:txBody>
          <a:bodyPr anchor="t">
            <a:normAutofit/>
          </a:bodyPr>
          <a:lstStyle>
            <a:lvl1pPr marL="0" indent="0" algn="l">
              <a:buNone/>
              <a:defRPr sz="3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2" name="Title 1">
            <a:extLst>
              <a:ext uri="{FF2B5EF4-FFF2-40B4-BE49-F238E27FC236}">
                <a16:creationId xmlns:a16="http://schemas.microsoft.com/office/drawing/2014/main" id="{4F5EC303-F05E-B74F-A61E-A8E1D16E4741}"/>
              </a:ext>
            </a:extLst>
          </p:cNvPr>
          <p:cNvSpPr>
            <a:spLocks noGrp="1"/>
          </p:cNvSpPr>
          <p:nvPr>
            <p:ph type="ctrTitle" hasCustomPrompt="1"/>
          </p:nvPr>
        </p:nvSpPr>
        <p:spPr>
          <a:xfrm>
            <a:off x="609599" y="1661652"/>
            <a:ext cx="9880601" cy="2249948"/>
          </a:xfrm>
          <a:noFill/>
        </p:spPr>
        <p:txBody>
          <a:bodyPr anchor="t">
            <a:noAutofit/>
          </a:bodyPr>
          <a:lstStyle>
            <a:lvl1pPr algn="l">
              <a:defRPr sz="5000" b="1">
                <a:solidFill>
                  <a:schemeClr val="bg1"/>
                </a:solidFill>
              </a:defRPr>
            </a:lvl1pPr>
          </a:lstStyle>
          <a:p>
            <a:r>
              <a:rPr lang="en-US" dirty="0"/>
              <a:t>Click to edit </a:t>
            </a:r>
            <a:br>
              <a:rPr lang="en-US" dirty="0"/>
            </a:br>
            <a:r>
              <a:rPr lang="en-US" dirty="0"/>
              <a:t>Master title style</a:t>
            </a:r>
          </a:p>
        </p:txBody>
      </p:sp>
      <p:sp>
        <p:nvSpPr>
          <p:cNvPr id="13" name="Rectangle 12">
            <a:extLst>
              <a:ext uri="{FF2B5EF4-FFF2-40B4-BE49-F238E27FC236}">
                <a16:creationId xmlns:a16="http://schemas.microsoft.com/office/drawing/2014/main" id="{6ED134C3-897D-694A-A8D7-1AE4619A3955}"/>
              </a:ext>
            </a:extLst>
          </p:cNvPr>
          <p:cNvSpPr/>
          <p:nvPr userDrawn="1"/>
        </p:nvSpPr>
        <p:spPr>
          <a:xfrm>
            <a:off x="758134" y="1376767"/>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5"/>
              </a:solidFill>
            </a:endParaRPr>
          </a:p>
        </p:txBody>
      </p:sp>
      <p:sp>
        <p:nvSpPr>
          <p:cNvPr id="9" name="Date Placeholder 3">
            <a:extLst>
              <a:ext uri="{FF2B5EF4-FFF2-40B4-BE49-F238E27FC236}">
                <a16:creationId xmlns:a16="http://schemas.microsoft.com/office/drawing/2014/main" id="{F3A5A669-9CF8-3949-BE93-A66767DF6118}"/>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14" name="Slide Number Placeholder 5">
            <a:extLst>
              <a:ext uri="{FF2B5EF4-FFF2-40B4-BE49-F238E27FC236}">
                <a16:creationId xmlns:a16="http://schemas.microsoft.com/office/drawing/2014/main" id="{5F03057C-0F35-E949-9659-F4F968490382}"/>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1583754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alpha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2DFE60-5C62-5F4B-8BB2-1516D8B8808F}"/>
              </a:ext>
            </a:extLst>
          </p:cNvPr>
          <p:cNvSpPr/>
          <p:nvPr userDrawn="1"/>
        </p:nvSpPr>
        <p:spPr>
          <a:xfrm>
            <a:off x="0" y="0"/>
            <a:ext cx="6096000" cy="68867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41758A-90A4-114D-B7EC-894725E07CC5}"/>
              </a:ext>
            </a:extLst>
          </p:cNvPr>
          <p:cNvSpPr>
            <a:spLocks noGrp="1"/>
          </p:cNvSpPr>
          <p:nvPr>
            <p:ph type="title"/>
          </p:nvPr>
        </p:nvSpPr>
        <p:spPr>
          <a:xfrm>
            <a:off x="565118" y="1749266"/>
            <a:ext cx="5020235" cy="1480072"/>
          </a:xfrm>
        </p:spPr>
        <p:txBody>
          <a:bodyPr anchor="t">
            <a:noAutofit/>
          </a:bodyPr>
          <a:lstStyle>
            <a:lvl1pP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B16504-9E0A-2240-A5AE-9887F563953D}"/>
              </a:ext>
            </a:extLst>
          </p:cNvPr>
          <p:cNvSpPr>
            <a:spLocks noGrp="1"/>
          </p:cNvSpPr>
          <p:nvPr>
            <p:ph idx="1"/>
          </p:nvPr>
        </p:nvSpPr>
        <p:spPr>
          <a:xfrm>
            <a:off x="6490447" y="1376767"/>
            <a:ext cx="5038165" cy="4421567"/>
          </a:xfrm>
        </p:spPr>
        <p:txBody>
          <a:bodyPr anchor="t">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03167B09-38C2-1640-B90B-0C0A5BACE360}"/>
              </a:ext>
            </a:extLst>
          </p:cNvPr>
          <p:cNvSpPr>
            <a:spLocks noGrp="1"/>
          </p:cNvSpPr>
          <p:nvPr>
            <p:ph type="body" sz="half" idx="2" hasCustomPrompt="1"/>
          </p:nvPr>
        </p:nvSpPr>
        <p:spPr>
          <a:xfrm>
            <a:off x="565118" y="3229339"/>
            <a:ext cx="5020235" cy="2349658"/>
          </a:xfrm>
        </p:spPr>
        <p:txBody>
          <a:bodyPr>
            <a:normAutofit/>
          </a:bodyPr>
          <a:lstStyle>
            <a:lvl1pPr marL="0" indent="0">
              <a:buNone/>
              <a:defRPr sz="20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 or additional info</a:t>
            </a:r>
          </a:p>
        </p:txBody>
      </p:sp>
      <p:sp>
        <p:nvSpPr>
          <p:cNvPr id="10" name="Rectangle 9">
            <a:extLst>
              <a:ext uri="{FF2B5EF4-FFF2-40B4-BE49-F238E27FC236}">
                <a16:creationId xmlns:a16="http://schemas.microsoft.com/office/drawing/2014/main" id="{3CB5391D-68A4-3843-85E0-0921D69AD8B9}"/>
              </a:ext>
            </a:extLst>
          </p:cNvPr>
          <p:cNvSpPr/>
          <p:nvPr userDrawn="1"/>
        </p:nvSpPr>
        <p:spPr>
          <a:xfrm>
            <a:off x="758134" y="1376767"/>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5"/>
              </a:solidFill>
            </a:endParaRPr>
          </a:p>
        </p:txBody>
      </p:sp>
    </p:spTree>
    <p:extLst>
      <p:ext uri="{BB962C8B-B14F-4D97-AF65-F5344CB8AC3E}">
        <p14:creationId xmlns:p14="http://schemas.microsoft.com/office/powerpoint/2010/main" val="13584847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460118-CC13-804D-A7B1-747139ECC18C}"/>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4"/>
                </a:solidFill>
              </a:defRPr>
            </a:lvl1pPr>
          </a:lstStyle>
          <a:p>
            <a:r>
              <a:rPr lang="en-US" dirty="0"/>
              <a:t>Click to edit Master title style</a:t>
            </a:r>
          </a:p>
        </p:txBody>
      </p:sp>
      <p:sp>
        <p:nvSpPr>
          <p:cNvPr id="13" name="Text Placeholder 2">
            <a:extLst>
              <a:ext uri="{FF2B5EF4-FFF2-40B4-BE49-F238E27FC236}">
                <a16:creationId xmlns:a16="http://schemas.microsoft.com/office/drawing/2014/main" id="{29FDE707-F40F-8B4A-B80A-69D57BC9C0DB}"/>
              </a:ext>
            </a:extLst>
          </p:cNvPr>
          <p:cNvSpPr>
            <a:spLocks noGrp="1"/>
          </p:cNvSpPr>
          <p:nvPr>
            <p:ph type="body" idx="1"/>
          </p:nvPr>
        </p:nvSpPr>
        <p:spPr>
          <a:xfrm>
            <a:off x="634999" y="1241951"/>
            <a:ext cx="10512424" cy="544808"/>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2071453"/>
            <a:ext cx="10512424" cy="3763413"/>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Date Placeholder 3">
            <a:extLst>
              <a:ext uri="{FF2B5EF4-FFF2-40B4-BE49-F238E27FC236}">
                <a16:creationId xmlns:a16="http://schemas.microsoft.com/office/drawing/2014/main" id="{BBA0984C-1040-C545-A06B-4FE80DA0A92C}"/>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8" name="Slide Number Placeholder 5">
            <a:extLst>
              <a:ext uri="{FF2B5EF4-FFF2-40B4-BE49-F238E27FC236}">
                <a16:creationId xmlns:a16="http://schemas.microsoft.com/office/drawing/2014/main" id="{ADAFE58F-6F10-D943-9829-6A3B4BA4A9E5}"/>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58107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97A0A6-CB5E-B940-ADD4-123324313B2A}"/>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4"/>
                </a:solidFill>
              </a:defRPr>
            </a:lvl1pPr>
          </a:lstStyle>
          <a:p>
            <a:r>
              <a:rPr lang="en-US" dirty="0"/>
              <a:t>Click to edit Master title style</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1419813"/>
            <a:ext cx="10512424" cy="4415054"/>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Date Placeholder 3">
            <a:extLst>
              <a:ext uri="{FF2B5EF4-FFF2-40B4-BE49-F238E27FC236}">
                <a16:creationId xmlns:a16="http://schemas.microsoft.com/office/drawing/2014/main" id="{99EDF1D6-0AF4-5C4F-A49F-C666B66A083F}"/>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8" name="Slide Number Placeholder 5">
            <a:extLst>
              <a:ext uri="{FF2B5EF4-FFF2-40B4-BE49-F238E27FC236}">
                <a16:creationId xmlns:a16="http://schemas.microsoft.com/office/drawing/2014/main" id="{F155326E-1585-DE40-B896-EA6E2890F07B}"/>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39822259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487FB7-0E90-3B48-8087-0FCBD1E6E39F}"/>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Content Placeholder 3">
            <a:extLst>
              <a:ext uri="{FF2B5EF4-FFF2-40B4-BE49-F238E27FC236}">
                <a16:creationId xmlns:a16="http://schemas.microsoft.com/office/drawing/2014/main" id="{53863323-B873-BB46-957B-5D7FFFA3FF16}"/>
              </a:ext>
            </a:extLst>
          </p:cNvPr>
          <p:cNvSpPr>
            <a:spLocks noGrp="1"/>
          </p:cNvSpPr>
          <p:nvPr>
            <p:ph sz="half" idx="2"/>
          </p:nvPr>
        </p:nvSpPr>
        <p:spPr>
          <a:xfrm>
            <a:off x="634999"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7" name="Content Placeholder 3">
            <a:extLst>
              <a:ext uri="{FF2B5EF4-FFF2-40B4-BE49-F238E27FC236}">
                <a16:creationId xmlns:a16="http://schemas.microsoft.com/office/drawing/2014/main" id="{316A1977-96EF-2E47-815C-8A00ABCC3AE7}"/>
              </a:ext>
            </a:extLst>
          </p:cNvPr>
          <p:cNvSpPr>
            <a:spLocks noGrp="1"/>
          </p:cNvSpPr>
          <p:nvPr>
            <p:ph sz="half" idx="12"/>
          </p:nvPr>
        </p:nvSpPr>
        <p:spPr>
          <a:xfrm>
            <a:off x="6096000"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4" name="Title 1">
            <a:extLst>
              <a:ext uri="{FF2B5EF4-FFF2-40B4-BE49-F238E27FC236}">
                <a16:creationId xmlns:a16="http://schemas.microsoft.com/office/drawing/2014/main" id="{5DA021F1-C7D9-5149-8950-79A4B671475B}"/>
              </a:ext>
            </a:extLst>
          </p:cNvPr>
          <p:cNvSpPr>
            <a:spLocks noGrp="1"/>
          </p:cNvSpPr>
          <p:nvPr>
            <p:ph type="title"/>
          </p:nvPr>
        </p:nvSpPr>
        <p:spPr>
          <a:xfrm>
            <a:off x="634999" y="587490"/>
            <a:ext cx="10515600" cy="465486"/>
          </a:xfrm>
        </p:spPr>
        <p:txBody>
          <a:bodyPr anchor="t">
            <a:normAutofit/>
          </a:bodyPr>
          <a:lstStyle>
            <a:lvl1pPr>
              <a:defRPr sz="3000">
                <a:solidFill>
                  <a:schemeClr val="accent4"/>
                </a:solidFill>
              </a:defRPr>
            </a:lvl1pPr>
          </a:lstStyle>
          <a:p>
            <a:r>
              <a:rPr lang="en-US" dirty="0"/>
              <a:t>Click to edit Master title style</a:t>
            </a:r>
          </a:p>
        </p:txBody>
      </p:sp>
      <p:sp>
        <p:nvSpPr>
          <p:cNvPr id="19" name="Rectangle 18">
            <a:extLst>
              <a:ext uri="{FF2B5EF4-FFF2-40B4-BE49-F238E27FC236}">
                <a16:creationId xmlns:a16="http://schemas.microsoft.com/office/drawing/2014/main" id="{69F8A027-1F8E-F141-AF69-B3FC88B12591}"/>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Text Placeholder 2">
            <a:extLst>
              <a:ext uri="{FF2B5EF4-FFF2-40B4-BE49-F238E27FC236}">
                <a16:creationId xmlns:a16="http://schemas.microsoft.com/office/drawing/2014/main" id="{A9FCA68B-15E9-F945-8CCC-B753DF7D6FB2}"/>
              </a:ext>
            </a:extLst>
          </p:cNvPr>
          <p:cNvSpPr>
            <a:spLocks noGrp="1"/>
          </p:cNvSpPr>
          <p:nvPr>
            <p:ph type="body" idx="1"/>
          </p:nvPr>
        </p:nvSpPr>
        <p:spPr>
          <a:xfrm>
            <a:off x="634999" y="1149448"/>
            <a:ext cx="5034281"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2">
            <a:extLst>
              <a:ext uri="{FF2B5EF4-FFF2-40B4-BE49-F238E27FC236}">
                <a16:creationId xmlns:a16="http://schemas.microsoft.com/office/drawing/2014/main" id="{873F7B02-E05E-974B-921D-8E884D858DC3}"/>
              </a:ext>
            </a:extLst>
          </p:cNvPr>
          <p:cNvSpPr>
            <a:spLocks noGrp="1"/>
          </p:cNvSpPr>
          <p:nvPr>
            <p:ph type="body" idx="13"/>
          </p:nvPr>
        </p:nvSpPr>
        <p:spPr>
          <a:xfrm>
            <a:off x="6096000" y="1149448"/>
            <a:ext cx="5034281"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Date Placeholder 3">
            <a:extLst>
              <a:ext uri="{FF2B5EF4-FFF2-40B4-BE49-F238E27FC236}">
                <a16:creationId xmlns:a16="http://schemas.microsoft.com/office/drawing/2014/main" id="{A45646E8-1160-5F47-9766-80AB543D6F30}"/>
              </a:ext>
            </a:extLst>
          </p:cNvPr>
          <p:cNvSpPr txBox="1">
            <a:spLocks/>
          </p:cNvSpPr>
          <p:nvPr userDrawn="1"/>
        </p:nvSpPr>
        <p:spPr>
          <a:xfrm>
            <a:off x="0" y="5923236"/>
            <a:ext cx="609599" cy="9347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1" name="Date Placeholder 3">
            <a:extLst>
              <a:ext uri="{FF2B5EF4-FFF2-40B4-BE49-F238E27FC236}">
                <a16:creationId xmlns:a16="http://schemas.microsoft.com/office/drawing/2014/main" id="{ECEE8119-87B9-ED41-BBA6-74485A594336}"/>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12" name="Slide Number Placeholder 5">
            <a:extLst>
              <a:ext uri="{FF2B5EF4-FFF2-40B4-BE49-F238E27FC236}">
                <a16:creationId xmlns:a16="http://schemas.microsoft.com/office/drawing/2014/main" id="{A80803CC-7FD7-AA4F-A6BE-54B6571AE679}"/>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4138195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2 Line Title, Content">
    <p:bg>
      <p:bgPr>
        <a:solidFill>
          <a:schemeClr val="bg1">
            <a:alpha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63FFB8-3363-0540-8BC0-7C8451CBD5F2}"/>
              </a:ext>
            </a:extLst>
          </p:cNvPr>
          <p:cNvSpPr/>
          <p:nvPr userDrawn="1"/>
        </p:nvSpPr>
        <p:spPr>
          <a:xfrm>
            <a:off x="0" y="0"/>
            <a:ext cx="12192000" cy="204871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Content Placeholder 3">
            <a:extLst>
              <a:ext uri="{FF2B5EF4-FFF2-40B4-BE49-F238E27FC236}">
                <a16:creationId xmlns:a16="http://schemas.microsoft.com/office/drawing/2014/main" id="{2A0A0BF5-3A1B-CD43-906F-2437C10D15A6}"/>
              </a:ext>
            </a:extLst>
          </p:cNvPr>
          <p:cNvSpPr>
            <a:spLocks noGrp="1"/>
          </p:cNvSpPr>
          <p:nvPr>
            <p:ph sz="half" idx="2"/>
          </p:nvPr>
        </p:nvSpPr>
        <p:spPr>
          <a:xfrm>
            <a:off x="634999" y="2198149"/>
            <a:ext cx="5034281" cy="3618452"/>
          </a:xfrm>
        </p:spPr>
        <p:txBody>
          <a:bodyPr/>
          <a:lstStyle>
            <a:lvl1pPr>
              <a:defRPr sz="2000">
                <a:solidFill>
                  <a:schemeClr val="tx1"/>
                </a:solidFill>
              </a:defRPr>
            </a:lvl1pPr>
          </a:lstStyle>
          <a:p>
            <a:pPr lvl="0"/>
            <a:r>
              <a:rPr lang="en-US" dirty="0"/>
              <a:t>Click to edit Master text styles</a:t>
            </a:r>
          </a:p>
        </p:txBody>
      </p:sp>
      <p:sp>
        <p:nvSpPr>
          <p:cNvPr id="21" name="Content Placeholder 3">
            <a:extLst>
              <a:ext uri="{FF2B5EF4-FFF2-40B4-BE49-F238E27FC236}">
                <a16:creationId xmlns:a16="http://schemas.microsoft.com/office/drawing/2014/main" id="{7522E737-B2CF-BB4C-A654-51C8BB6DCE75}"/>
              </a:ext>
            </a:extLst>
          </p:cNvPr>
          <p:cNvSpPr>
            <a:spLocks noGrp="1"/>
          </p:cNvSpPr>
          <p:nvPr>
            <p:ph sz="half" idx="12"/>
          </p:nvPr>
        </p:nvSpPr>
        <p:spPr>
          <a:xfrm>
            <a:off x="6391580" y="2198149"/>
            <a:ext cx="5034281" cy="3618452"/>
          </a:xfrm>
        </p:spPr>
        <p:txBody>
          <a:bodyPr/>
          <a:lstStyle>
            <a:lvl1pPr>
              <a:defRPr sz="2000">
                <a:solidFill>
                  <a:schemeClr val="tx1"/>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03E9CB26-7508-C043-8656-A6B8A2C33149}"/>
              </a:ext>
            </a:extLst>
          </p:cNvPr>
          <p:cNvSpPr>
            <a:spLocks noGrp="1"/>
          </p:cNvSpPr>
          <p:nvPr>
            <p:ph type="title" hasCustomPrompt="1"/>
          </p:nvPr>
        </p:nvSpPr>
        <p:spPr>
          <a:xfrm>
            <a:off x="634999" y="611745"/>
            <a:ext cx="10515600" cy="934762"/>
          </a:xfrm>
        </p:spPr>
        <p:txBody>
          <a:bodyPr anchor="b">
            <a:normAutofit/>
          </a:bodyPr>
          <a:lstStyle>
            <a:lvl1pPr>
              <a:defRPr sz="3000">
                <a:solidFill>
                  <a:schemeClr val="accent4"/>
                </a:solidFill>
              </a:defRPr>
            </a:lvl1pPr>
          </a:lstStyle>
          <a:p>
            <a:r>
              <a:rPr lang="en-US" dirty="0"/>
              <a:t>Click to edit Master title style</a:t>
            </a:r>
            <a:br>
              <a:rPr lang="en-US" dirty="0"/>
            </a:br>
            <a:r>
              <a:rPr lang="en-US" dirty="0"/>
              <a:t>Two Line Headline</a:t>
            </a:r>
          </a:p>
        </p:txBody>
      </p:sp>
      <p:sp>
        <p:nvSpPr>
          <p:cNvPr id="13" name="Text Placeholder 2">
            <a:extLst>
              <a:ext uri="{FF2B5EF4-FFF2-40B4-BE49-F238E27FC236}">
                <a16:creationId xmlns:a16="http://schemas.microsoft.com/office/drawing/2014/main" id="{87C29546-C4B9-7D4D-9558-47ECFF2FD847}"/>
              </a:ext>
            </a:extLst>
          </p:cNvPr>
          <p:cNvSpPr>
            <a:spLocks noGrp="1"/>
          </p:cNvSpPr>
          <p:nvPr>
            <p:ph type="body" idx="13"/>
          </p:nvPr>
        </p:nvSpPr>
        <p:spPr>
          <a:xfrm>
            <a:off x="634999" y="1560837"/>
            <a:ext cx="10512424"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Rectangle 21">
            <a:extLst>
              <a:ext uri="{FF2B5EF4-FFF2-40B4-BE49-F238E27FC236}">
                <a16:creationId xmlns:a16="http://schemas.microsoft.com/office/drawing/2014/main" id="{EBD41C43-F6BA-CF40-9E2D-0A4545507A36}"/>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Date Placeholder 3">
            <a:extLst>
              <a:ext uri="{FF2B5EF4-FFF2-40B4-BE49-F238E27FC236}">
                <a16:creationId xmlns:a16="http://schemas.microsoft.com/office/drawing/2014/main" id="{16782D15-F214-1148-95EC-3923E1D270DA}"/>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10" name="Slide Number Placeholder 5">
            <a:extLst>
              <a:ext uri="{FF2B5EF4-FFF2-40B4-BE49-F238E27FC236}">
                <a16:creationId xmlns:a16="http://schemas.microsoft.com/office/drawing/2014/main" id="{41A2E6B8-3110-454A-9785-6FDFFE643E97}"/>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1986822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851E8A-37CE-E84D-BA29-9DC80082290D}"/>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4"/>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Date Placeholder 3">
            <a:extLst>
              <a:ext uri="{FF2B5EF4-FFF2-40B4-BE49-F238E27FC236}">
                <a16:creationId xmlns:a16="http://schemas.microsoft.com/office/drawing/2014/main" id="{EE92486F-EDAC-A545-B30D-E5E9214C6F40}"/>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7" name="Slide Number Placeholder 5">
            <a:extLst>
              <a:ext uri="{FF2B5EF4-FFF2-40B4-BE49-F238E27FC236}">
                <a16:creationId xmlns:a16="http://schemas.microsoft.com/office/drawing/2014/main" id="{FB22E406-4B0A-344E-9676-436F5BA98796}"/>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392481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4"/>
                </a:solidFill>
              </a:defRPr>
            </a:lvl1pPr>
          </a:lstStyle>
          <a:p>
            <a:r>
              <a:rPr lang="en-US" dirty="0"/>
              <a:t>Click to edit Master title style</a:t>
            </a:r>
          </a:p>
        </p:txBody>
      </p:sp>
      <p:sp>
        <p:nvSpPr>
          <p:cNvPr id="6" name="Date Placeholder 3">
            <a:extLst>
              <a:ext uri="{FF2B5EF4-FFF2-40B4-BE49-F238E27FC236}">
                <a16:creationId xmlns:a16="http://schemas.microsoft.com/office/drawing/2014/main" id="{EE92486F-EDAC-A545-B30D-E5E9214C6F40}"/>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7" name="Slide Number Placeholder 5">
            <a:extLst>
              <a:ext uri="{FF2B5EF4-FFF2-40B4-BE49-F238E27FC236}">
                <a16:creationId xmlns:a16="http://schemas.microsoft.com/office/drawing/2014/main" id="{FB22E406-4B0A-344E-9676-436F5BA98796}"/>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1859576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792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6B6593-FF78-AE46-8CC1-F852A42F76F4}"/>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11" name="Picture 10">
            <a:extLst>
              <a:ext uri="{FF2B5EF4-FFF2-40B4-BE49-F238E27FC236}">
                <a16:creationId xmlns:a16="http://schemas.microsoft.com/office/drawing/2014/main" id="{9DA25DC4-6130-9A47-9943-AAA9F23A8B5F}"/>
              </a:ext>
            </a:extLst>
          </p:cNvPr>
          <p:cNvPicPr>
            <a:picLocks noChangeAspect="1"/>
          </p:cNvPicPr>
          <p:nvPr userDrawn="1"/>
        </p:nvPicPr>
        <p:blipFill rotWithShape="1">
          <a:blip r:embed="rId2">
            <a:alphaModFix amt="15000"/>
          </a:blip>
          <a:srcRect t="5444" r="11714" b="11360"/>
          <a:stretch/>
        </p:blipFill>
        <p:spPr>
          <a:xfrm>
            <a:off x="470415" y="0"/>
            <a:ext cx="11721585" cy="6858000"/>
          </a:xfrm>
          <a:prstGeom prst="rect">
            <a:avLst/>
          </a:prstGeom>
        </p:spPr>
      </p:pic>
      <p:sp>
        <p:nvSpPr>
          <p:cNvPr id="9" name="Subtitle 2">
            <a:extLst>
              <a:ext uri="{FF2B5EF4-FFF2-40B4-BE49-F238E27FC236}">
                <a16:creationId xmlns:a16="http://schemas.microsoft.com/office/drawing/2014/main" id="{4225E47D-A8BD-D84A-80AB-8888A8EB6A7A}"/>
              </a:ext>
            </a:extLst>
          </p:cNvPr>
          <p:cNvSpPr>
            <a:spLocks noGrp="1"/>
          </p:cNvSpPr>
          <p:nvPr>
            <p:ph type="subTitle" idx="1" hasCustomPrompt="1"/>
          </p:nvPr>
        </p:nvSpPr>
        <p:spPr>
          <a:xfrm>
            <a:off x="609599" y="4807464"/>
            <a:ext cx="7108241" cy="1247535"/>
          </a:xfrm>
        </p:spPr>
        <p:txBody>
          <a:bodyPr anchor="t">
            <a:normAutofit/>
          </a:bodyPr>
          <a:lstStyle>
            <a:lvl1pPr marL="0" indent="0" algn="l">
              <a:buNone/>
              <a:defRPr sz="24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Title 1">
            <a:extLst>
              <a:ext uri="{FF2B5EF4-FFF2-40B4-BE49-F238E27FC236}">
                <a16:creationId xmlns:a16="http://schemas.microsoft.com/office/drawing/2014/main" id="{14376740-C429-9F45-A70E-9D03DF628003}"/>
              </a:ext>
            </a:extLst>
          </p:cNvPr>
          <p:cNvSpPr>
            <a:spLocks noGrp="1"/>
          </p:cNvSpPr>
          <p:nvPr>
            <p:ph type="ctrTitle" hasCustomPrompt="1"/>
          </p:nvPr>
        </p:nvSpPr>
        <p:spPr>
          <a:xfrm>
            <a:off x="609600" y="2091607"/>
            <a:ext cx="7108241" cy="2715858"/>
          </a:xfrm>
          <a:noFill/>
        </p:spPr>
        <p:txBody>
          <a:bodyPr anchor="t">
            <a:noAutofit/>
          </a:bodyPr>
          <a:lstStyle>
            <a:lvl1pPr algn="l">
              <a:defRPr sz="4800" b="1">
                <a:solidFill>
                  <a:schemeClr val="bg1"/>
                </a:solidFill>
              </a:defRPr>
            </a:lvl1pPr>
          </a:lstStyle>
          <a:p>
            <a:r>
              <a:rPr lang="en-US" dirty="0"/>
              <a:t>Click to edit </a:t>
            </a:r>
            <a:br>
              <a:rPr lang="en-US" dirty="0"/>
            </a:br>
            <a:r>
              <a:rPr lang="en-US" dirty="0"/>
              <a:t>Master title style</a:t>
            </a:r>
            <a:br>
              <a:rPr lang="en-US" dirty="0"/>
            </a:br>
            <a:r>
              <a:rPr lang="en-US" dirty="0"/>
              <a:t>Three Line</a:t>
            </a:r>
            <a:br>
              <a:rPr lang="en-US" dirty="0"/>
            </a:br>
            <a:endParaRPr lang="en-US" dirty="0"/>
          </a:p>
        </p:txBody>
      </p:sp>
      <p:sp>
        <p:nvSpPr>
          <p:cNvPr id="21" name="Rectangle 20">
            <a:extLst>
              <a:ext uri="{FF2B5EF4-FFF2-40B4-BE49-F238E27FC236}">
                <a16:creationId xmlns:a16="http://schemas.microsoft.com/office/drawing/2014/main" id="{685C9F64-6861-C343-9337-A05592673110}"/>
              </a:ext>
            </a:extLst>
          </p:cNvPr>
          <p:cNvSpPr/>
          <p:nvPr userDrawn="1"/>
        </p:nvSpPr>
        <p:spPr>
          <a:xfrm>
            <a:off x="758134" y="169285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grpSp>
        <p:nvGrpSpPr>
          <p:cNvPr id="3" name="Group 2">
            <a:extLst>
              <a:ext uri="{FF2B5EF4-FFF2-40B4-BE49-F238E27FC236}">
                <a16:creationId xmlns:a16="http://schemas.microsoft.com/office/drawing/2014/main" id="{831E55D1-531A-C047-9DDB-1C72BA813D77}"/>
              </a:ext>
            </a:extLst>
          </p:cNvPr>
          <p:cNvGrpSpPr/>
          <p:nvPr userDrawn="1"/>
        </p:nvGrpSpPr>
        <p:grpSpPr>
          <a:xfrm>
            <a:off x="7717841" y="522043"/>
            <a:ext cx="4827755" cy="4827755"/>
            <a:chOff x="7793038" y="1094683"/>
            <a:chExt cx="4827755" cy="4827755"/>
          </a:xfrm>
        </p:grpSpPr>
        <p:sp>
          <p:nvSpPr>
            <p:cNvPr id="2" name="Oval 1">
              <a:extLst>
                <a:ext uri="{FF2B5EF4-FFF2-40B4-BE49-F238E27FC236}">
                  <a16:creationId xmlns:a16="http://schemas.microsoft.com/office/drawing/2014/main" id="{15B0BD52-4CA6-8C44-813F-4D871D0AE1E0}"/>
                </a:ext>
              </a:extLst>
            </p:cNvPr>
            <p:cNvSpPr/>
            <p:nvPr userDrawn="1"/>
          </p:nvSpPr>
          <p:spPr>
            <a:xfrm>
              <a:off x="7793038" y="1094683"/>
              <a:ext cx="4827755" cy="48277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rgbClr val="FFFFFF"/>
                  </a:solidFill>
                </a:rPr>
                <a:t>v</a:t>
              </a:r>
            </a:p>
          </p:txBody>
        </p:sp>
        <p:pic>
          <p:nvPicPr>
            <p:cNvPr id="12" name="Picture 11" descr="A picture containing icon&#10;&#10;Description automatically generated">
              <a:extLst>
                <a:ext uri="{FF2B5EF4-FFF2-40B4-BE49-F238E27FC236}">
                  <a16:creationId xmlns:a16="http://schemas.microsoft.com/office/drawing/2014/main" id="{AEFFB738-479B-CE41-B529-C3429C18BBE9}"/>
                </a:ext>
              </a:extLst>
            </p:cNvPr>
            <p:cNvPicPr>
              <a:picLocks noChangeAspect="1"/>
            </p:cNvPicPr>
            <p:nvPr userDrawn="1"/>
          </p:nvPicPr>
          <p:blipFill>
            <a:blip r:embed="rId3"/>
            <a:stretch>
              <a:fillRect/>
            </a:stretch>
          </p:blipFill>
          <p:spPr>
            <a:xfrm>
              <a:off x="8221832" y="1910812"/>
              <a:ext cx="3970168" cy="3195498"/>
            </a:xfrm>
            <a:prstGeom prst="rect">
              <a:avLst/>
            </a:prstGeom>
          </p:spPr>
        </p:pic>
      </p:grpSp>
    </p:spTree>
    <p:extLst>
      <p:ext uri="{BB962C8B-B14F-4D97-AF65-F5344CB8AC3E}">
        <p14:creationId xmlns:p14="http://schemas.microsoft.com/office/powerpoint/2010/main" val="13000006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B190B4-C290-D640-8056-B4EF548819A8}"/>
              </a:ext>
            </a:extLst>
          </p:cNvPr>
          <p:cNvSpPr/>
          <p:nvPr userDrawn="1"/>
        </p:nvSpPr>
        <p:spPr>
          <a:xfrm>
            <a:off x="0" y="0"/>
            <a:ext cx="12192000" cy="59232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15" name="Picture 14">
            <a:extLst>
              <a:ext uri="{FF2B5EF4-FFF2-40B4-BE49-F238E27FC236}">
                <a16:creationId xmlns:a16="http://schemas.microsoft.com/office/drawing/2014/main" id="{EDE63026-01EA-A74B-A109-ECF5ACDBC571}"/>
              </a:ext>
            </a:extLst>
          </p:cNvPr>
          <p:cNvPicPr>
            <a:picLocks noChangeAspect="1"/>
          </p:cNvPicPr>
          <p:nvPr userDrawn="1"/>
        </p:nvPicPr>
        <p:blipFill rotWithShape="1">
          <a:blip r:embed="rId2">
            <a:alphaModFix amt="15000"/>
          </a:blip>
          <a:srcRect t="5444" r="11714" b="22700"/>
          <a:stretch/>
        </p:blipFill>
        <p:spPr>
          <a:xfrm>
            <a:off x="470415" y="0"/>
            <a:ext cx="11721585" cy="5923236"/>
          </a:xfrm>
          <a:prstGeom prst="rect">
            <a:avLst/>
          </a:prstGeom>
        </p:spPr>
      </p:pic>
      <p:sp>
        <p:nvSpPr>
          <p:cNvPr id="10" name="Subtitle 2">
            <a:extLst>
              <a:ext uri="{FF2B5EF4-FFF2-40B4-BE49-F238E27FC236}">
                <a16:creationId xmlns:a16="http://schemas.microsoft.com/office/drawing/2014/main" id="{0B7D3956-892E-6848-9158-739831010E85}"/>
              </a:ext>
            </a:extLst>
          </p:cNvPr>
          <p:cNvSpPr>
            <a:spLocks noGrp="1"/>
          </p:cNvSpPr>
          <p:nvPr>
            <p:ph type="subTitle" idx="1" hasCustomPrompt="1"/>
          </p:nvPr>
        </p:nvSpPr>
        <p:spPr>
          <a:xfrm>
            <a:off x="609599" y="3930306"/>
            <a:ext cx="9144000" cy="1388676"/>
          </a:xfrm>
        </p:spPr>
        <p:txBody>
          <a:bodyPr anchor="t">
            <a:normAutofit/>
          </a:bodyPr>
          <a:lstStyle>
            <a:lvl1pPr marL="0" indent="0" algn="l">
              <a:buNone/>
              <a:defRPr sz="30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2" name="Title 1">
            <a:extLst>
              <a:ext uri="{FF2B5EF4-FFF2-40B4-BE49-F238E27FC236}">
                <a16:creationId xmlns:a16="http://schemas.microsoft.com/office/drawing/2014/main" id="{4F5EC303-F05E-B74F-A61E-A8E1D16E4741}"/>
              </a:ext>
            </a:extLst>
          </p:cNvPr>
          <p:cNvSpPr>
            <a:spLocks noGrp="1"/>
          </p:cNvSpPr>
          <p:nvPr>
            <p:ph type="ctrTitle" hasCustomPrompt="1"/>
          </p:nvPr>
        </p:nvSpPr>
        <p:spPr>
          <a:xfrm>
            <a:off x="609599" y="1661652"/>
            <a:ext cx="9880601" cy="2249948"/>
          </a:xfrm>
          <a:noFill/>
        </p:spPr>
        <p:txBody>
          <a:bodyPr anchor="t">
            <a:noAutofit/>
          </a:bodyPr>
          <a:lstStyle>
            <a:lvl1pPr algn="l">
              <a:defRPr sz="5000" b="1">
                <a:solidFill>
                  <a:schemeClr val="bg1"/>
                </a:solidFill>
              </a:defRPr>
            </a:lvl1pPr>
          </a:lstStyle>
          <a:p>
            <a:r>
              <a:rPr lang="en-US" dirty="0"/>
              <a:t>Click to edit </a:t>
            </a:r>
            <a:br>
              <a:rPr lang="en-US" dirty="0"/>
            </a:br>
            <a:r>
              <a:rPr lang="en-US" dirty="0"/>
              <a:t>Master title style</a:t>
            </a:r>
          </a:p>
        </p:txBody>
      </p:sp>
      <p:sp>
        <p:nvSpPr>
          <p:cNvPr id="13" name="Rectangle 12">
            <a:extLst>
              <a:ext uri="{FF2B5EF4-FFF2-40B4-BE49-F238E27FC236}">
                <a16:creationId xmlns:a16="http://schemas.microsoft.com/office/drawing/2014/main" id="{6ED134C3-897D-694A-A8D7-1AE4619A3955}"/>
              </a:ext>
            </a:extLst>
          </p:cNvPr>
          <p:cNvSpPr/>
          <p:nvPr userDrawn="1"/>
        </p:nvSpPr>
        <p:spPr>
          <a:xfrm>
            <a:off x="758134" y="1376767"/>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sp>
        <p:nvSpPr>
          <p:cNvPr id="16" name="Date Placeholder 3">
            <a:extLst>
              <a:ext uri="{FF2B5EF4-FFF2-40B4-BE49-F238E27FC236}">
                <a16:creationId xmlns:a16="http://schemas.microsoft.com/office/drawing/2014/main" id="{D91AD475-D1E9-A14A-8DE7-6659BD15DC02}"/>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7" name="Slide Number Placeholder 5">
            <a:extLst>
              <a:ext uri="{FF2B5EF4-FFF2-40B4-BE49-F238E27FC236}">
                <a16:creationId xmlns:a16="http://schemas.microsoft.com/office/drawing/2014/main" id="{B3BCDB78-10D9-2946-B6EE-3C2BD0763665}"/>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1732474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alpha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2DFE60-5C62-5F4B-8BB2-1516D8B8808F}"/>
              </a:ext>
            </a:extLst>
          </p:cNvPr>
          <p:cNvSpPr/>
          <p:nvPr userDrawn="1"/>
        </p:nvSpPr>
        <p:spPr>
          <a:xfrm>
            <a:off x="0" y="0"/>
            <a:ext cx="6096000" cy="68867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4441758A-90A4-114D-B7EC-894725E07CC5}"/>
              </a:ext>
            </a:extLst>
          </p:cNvPr>
          <p:cNvSpPr>
            <a:spLocks noGrp="1"/>
          </p:cNvSpPr>
          <p:nvPr>
            <p:ph type="title"/>
          </p:nvPr>
        </p:nvSpPr>
        <p:spPr>
          <a:xfrm>
            <a:off x="565118" y="1749266"/>
            <a:ext cx="5020235" cy="1480072"/>
          </a:xfrm>
        </p:spPr>
        <p:txBody>
          <a:bodyPr anchor="t">
            <a:noAutofit/>
          </a:bodyPr>
          <a:lstStyle>
            <a:lvl1pP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7B16504-9E0A-2240-A5AE-9887F563953D}"/>
              </a:ext>
            </a:extLst>
          </p:cNvPr>
          <p:cNvSpPr>
            <a:spLocks noGrp="1"/>
          </p:cNvSpPr>
          <p:nvPr>
            <p:ph idx="1"/>
          </p:nvPr>
        </p:nvSpPr>
        <p:spPr>
          <a:xfrm>
            <a:off x="6490447" y="1376767"/>
            <a:ext cx="5038165" cy="4421567"/>
          </a:xfrm>
        </p:spPr>
        <p:txBody>
          <a:bodyPr anchor="t">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Text Placeholder 3">
            <a:extLst>
              <a:ext uri="{FF2B5EF4-FFF2-40B4-BE49-F238E27FC236}">
                <a16:creationId xmlns:a16="http://schemas.microsoft.com/office/drawing/2014/main" id="{03167B09-38C2-1640-B90B-0C0A5BACE360}"/>
              </a:ext>
            </a:extLst>
          </p:cNvPr>
          <p:cNvSpPr>
            <a:spLocks noGrp="1"/>
          </p:cNvSpPr>
          <p:nvPr>
            <p:ph type="body" sz="half" idx="2" hasCustomPrompt="1"/>
          </p:nvPr>
        </p:nvSpPr>
        <p:spPr>
          <a:xfrm>
            <a:off x="565118" y="3229339"/>
            <a:ext cx="5020235" cy="2349658"/>
          </a:xfrm>
        </p:spPr>
        <p:txBody>
          <a:bodyPr>
            <a:normAutofit/>
          </a:bodyPr>
          <a:lstStyle>
            <a:lvl1pPr marL="0" indent="0">
              <a:buNone/>
              <a:defRPr sz="2000" b="1">
                <a:solidFill>
                  <a:schemeClr val="accent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Subhead or additional info</a:t>
            </a:r>
          </a:p>
        </p:txBody>
      </p:sp>
      <p:sp>
        <p:nvSpPr>
          <p:cNvPr id="10" name="Rectangle 9">
            <a:extLst>
              <a:ext uri="{FF2B5EF4-FFF2-40B4-BE49-F238E27FC236}">
                <a16:creationId xmlns:a16="http://schemas.microsoft.com/office/drawing/2014/main" id="{3CB5391D-68A4-3843-85E0-0921D69AD8B9}"/>
              </a:ext>
            </a:extLst>
          </p:cNvPr>
          <p:cNvSpPr/>
          <p:nvPr userDrawn="1"/>
        </p:nvSpPr>
        <p:spPr>
          <a:xfrm>
            <a:off x="758134" y="1376767"/>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D2F32"/>
              </a:solidFill>
            </a:endParaRPr>
          </a:p>
        </p:txBody>
      </p:sp>
    </p:spTree>
    <p:extLst>
      <p:ext uri="{BB962C8B-B14F-4D97-AF65-F5344CB8AC3E}">
        <p14:creationId xmlns:p14="http://schemas.microsoft.com/office/powerpoint/2010/main" val="14229106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460118-CC13-804D-A7B1-747139ECC18C}"/>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1"/>
                </a:solidFill>
              </a:defRPr>
            </a:lvl1pPr>
          </a:lstStyle>
          <a:p>
            <a:r>
              <a:rPr lang="en-US" dirty="0"/>
              <a:t>Click to edit Master title style</a:t>
            </a:r>
          </a:p>
        </p:txBody>
      </p:sp>
      <p:sp>
        <p:nvSpPr>
          <p:cNvPr id="13" name="Text Placeholder 2">
            <a:extLst>
              <a:ext uri="{FF2B5EF4-FFF2-40B4-BE49-F238E27FC236}">
                <a16:creationId xmlns:a16="http://schemas.microsoft.com/office/drawing/2014/main" id="{29FDE707-F40F-8B4A-B80A-69D57BC9C0DB}"/>
              </a:ext>
            </a:extLst>
          </p:cNvPr>
          <p:cNvSpPr>
            <a:spLocks noGrp="1"/>
          </p:cNvSpPr>
          <p:nvPr>
            <p:ph type="body" idx="1"/>
          </p:nvPr>
        </p:nvSpPr>
        <p:spPr>
          <a:xfrm>
            <a:off x="634999" y="1241951"/>
            <a:ext cx="10512424" cy="544808"/>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2071453"/>
            <a:ext cx="10512424" cy="3763413"/>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7" name="Date Placeholder 3">
            <a:extLst>
              <a:ext uri="{FF2B5EF4-FFF2-40B4-BE49-F238E27FC236}">
                <a16:creationId xmlns:a16="http://schemas.microsoft.com/office/drawing/2014/main" id="{9159C5C3-19A0-9D41-8CD5-8C1F501C3734}"/>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9" name="Slide Number Placeholder 5">
            <a:extLst>
              <a:ext uri="{FF2B5EF4-FFF2-40B4-BE49-F238E27FC236}">
                <a16:creationId xmlns:a16="http://schemas.microsoft.com/office/drawing/2014/main" id="{71E4B0AC-0A7A-C54D-9617-67C14B0E29E5}"/>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22285321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F4C1E8-4C2A-E343-8A9F-A53046035258}"/>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1"/>
                </a:solidFill>
              </a:defRPr>
            </a:lvl1pPr>
          </a:lstStyle>
          <a:p>
            <a:r>
              <a:rPr lang="en-US" dirty="0"/>
              <a:t>Click to edit Master title style</a:t>
            </a:r>
          </a:p>
        </p:txBody>
      </p:sp>
      <p:sp>
        <p:nvSpPr>
          <p:cNvPr id="14" name="Content Placeholder 3">
            <a:extLst>
              <a:ext uri="{FF2B5EF4-FFF2-40B4-BE49-F238E27FC236}">
                <a16:creationId xmlns:a16="http://schemas.microsoft.com/office/drawing/2014/main" id="{6B283F57-CA19-6F40-9C01-D45AE67C9467}"/>
              </a:ext>
            </a:extLst>
          </p:cNvPr>
          <p:cNvSpPr>
            <a:spLocks noGrp="1"/>
          </p:cNvSpPr>
          <p:nvPr>
            <p:ph sz="half" idx="2"/>
          </p:nvPr>
        </p:nvSpPr>
        <p:spPr>
          <a:xfrm>
            <a:off x="634999" y="1419813"/>
            <a:ext cx="10512424" cy="4415054"/>
          </a:xfrm>
        </p:spPr>
        <p:txBody>
          <a:bodyPr>
            <a:normAutofit/>
          </a:bodyPr>
          <a:lstStyle>
            <a:lvl1pPr>
              <a:defRPr sz="2400">
                <a:solidFill>
                  <a:schemeClr val="tx1"/>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1" name="Date Placeholder 3">
            <a:extLst>
              <a:ext uri="{FF2B5EF4-FFF2-40B4-BE49-F238E27FC236}">
                <a16:creationId xmlns:a16="http://schemas.microsoft.com/office/drawing/2014/main" id="{3F709D4E-1F90-1745-9D0C-B01D2EDB253D}"/>
              </a:ext>
            </a:extLst>
          </p:cNvPr>
          <p:cNvSpPr>
            <a:spLocks noGrp="1"/>
          </p:cNvSpPr>
          <p:nvPr>
            <p:ph type="dt" sz="half" idx="10"/>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6" name="Slide Number Placeholder 5">
            <a:extLst>
              <a:ext uri="{FF2B5EF4-FFF2-40B4-BE49-F238E27FC236}">
                <a16:creationId xmlns:a16="http://schemas.microsoft.com/office/drawing/2014/main" id="{050F0C61-5DCE-0949-B3F8-5D9B73F7ADD2}"/>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607046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487FB7-0E90-3B48-8087-0FCBD1E6E39F}"/>
              </a:ext>
            </a:extLst>
          </p:cNvPr>
          <p:cNvSpPr/>
          <p:nvPr userDrawn="1"/>
        </p:nvSpPr>
        <p:spPr>
          <a:xfrm>
            <a:off x="0" y="0"/>
            <a:ext cx="12192000" cy="178675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3" name="Content Placeholder 3">
            <a:extLst>
              <a:ext uri="{FF2B5EF4-FFF2-40B4-BE49-F238E27FC236}">
                <a16:creationId xmlns:a16="http://schemas.microsoft.com/office/drawing/2014/main" id="{53863323-B873-BB46-957B-5D7FFFA3FF16}"/>
              </a:ext>
            </a:extLst>
          </p:cNvPr>
          <p:cNvSpPr>
            <a:spLocks noGrp="1"/>
          </p:cNvSpPr>
          <p:nvPr>
            <p:ph sz="half" idx="2"/>
          </p:nvPr>
        </p:nvSpPr>
        <p:spPr>
          <a:xfrm>
            <a:off x="634999"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7" name="Content Placeholder 3">
            <a:extLst>
              <a:ext uri="{FF2B5EF4-FFF2-40B4-BE49-F238E27FC236}">
                <a16:creationId xmlns:a16="http://schemas.microsoft.com/office/drawing/2014/main" id="{316A1977-96EF-2E47-815C-8A00ABCC3AE7}"/>
              </a:ext>
            </a:extLst>
          </p:cNvPr>
          <p:cNvSpPr>
            <a:spLocks noGrp="1"/>
          </p:cNvSpPr>
          <p:nvPr>
            <p:ph sz="half" idx="12"/>
          </p:nvPr>
        </p:nvSpPr>
        <p:spPr>
          <a:xfrm>
            <a:off x="6096000" y="1923393"/>
            <a:ext cx="5034281" cy="3893207"/>
          </a:xfrm>
        </p:spPr>
        <p:txBody>
          <a:bodyPr>
            <a:normAutofit/>
          </a:bodyPr>
          <a:lstStyle>
            <a:lvl1pPr>
              <a:defRPr sz="2000">
                <a:solidFill>
                  <a:schemeClr val="tx1"/>
                </a:solidFill>
              </a:defRPr>
            </a:lvl1pPr>
          </a:lstStyle>
          <a:p>
            <a:pPr lvl="0"/>
            <a:r>
              <a:rPr lang="en-US" dirty="0"/>
              <a:t>Click to edit Master text styles</a:t>
            </a:r>
          </a:p>
        </p:txBody>
      </p:sp>
      <p:sp>
        <p:nvSpPr>
          <p:cNvPr id="14" name="Title 1">
            <a:extLst>
              <a:ext uri="{FF2B5EF4-FFF2-40B4-BE49-F238E27FC236}">
                <a16:creationId xmlns:a16="http://schemas.microsoft.com/office/drawing/2014/main" id="{5DA021F1-C7D9-5149-8950-79A4B671475B}"/>
              </a:ext>
            </a:extLst>
          </p:cNvPr>
          <p:cNvSpPr>
            <a:spLocks noGrp="1"/>
          </p:cNvSpPr>
          <p:nvPr>
            <p:ph type="title"/>
          </p:nvPr>
        </p:nvSpPr>
        <p:spPr>
          <a:xfrm>
            <a:off x="634999" y="587490"/>
            <a:ext cx="10515600" cy="465486"/>
          </a:xfrm>
        </p:spPr>
        <p:txBody>
          <a:bodyPr anchor="t">
            <a:normAutofit/>
          </a:bodyPr>
          <a:lstStyle>
            <a:lvl1pPr>
              <a:defRPr sz="3000">
                <a:solidFill>
                  <a:schemeClr val="accent1"/>
                </a:solidFill>
              </a:defRPr>
            </a:lvl1pPr>
          </a:lstStyle>
          <a:p>
            <a:r>
              <a:rPr lang="en-US" dirty="0"/>
              <a:t>Click to edit Master title style</a:t>
            </a:r>
          </a:p>
        </p:txBody>
      </p:sp>
      <p:sp>
        <p:nvSpPr>
          <p:cNvPr id="19" name="Rectangle 18">
            <a:extLst>
              <a:ext uri="{FF2B5EF4-FFF2-40B4-BE49-F238E27FC236}">
                <a16:creationId xmlns:a16="http://schemas.microsoft.com/office/drawing/2014/main" id="{69F8A027-1F8E-F141-AF69-B3FC88B12591}"/>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0" name="Text Placeholder 2">
            <a:extLst>
              <a:ext uri="{FF2B5EF4-FFF2-40B4-BE49-F238E27FC236}">
                <a16:creationId xmlns:a16="http://schemas.microsoft.com/office/drawing/2014/main" id="{A9FCA68B-15E9-F945-8CCC-B753DF7D6FB2}"/>
              </a:ext>
            </a:extLst>
          </p:cNvPr>
          <p:cNvSpPr>
            <a:spLocks noGrp="1"/>
          </p:cNvSpPr>
          <p:nvPr>
            <p:ph type="body" idx="1"/>
          </p:nvPr>
        </p:nvSpPr>
        <p:spPr>
          <a:xfrm>
            <a:off x="634999" y="1149448"/>
            <a:ext cx="5034281"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Text Placeholder 2">
            <a:extLst>
              <a:ext uri="{FF2B5EF4-FFF2-40B4-BE49-F238E27FC236}">
                <a16:creationId xmlns:a16="http://schemas.microsoft.com/office/drawing/2014/main" id="{873F7B02-E05E-974B-921D-8E884D858DC3}"/>
              </a:ext>
            </a:extLst>
          </p:cNvPr>
          <p:cNvSpPr>
            <a:spLocks noGrp="1"/>
          </p:cNvSpPr>
          <p:nvPr>
            <p:ph type="body" idx="13"/>
          </p:nvPr>
        </p:nvSpPr>
        <p:spPr>
          <a:xfrm>
            <a:off x="6096000" y="1149448"/>
            <a:ext cx="5034281"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Date Placeholder 3">
            <a:extLst>
              <a:ext uri="{FF2B5EF4-FFF2-40B4-BE49-F238E27FC236}">
                <a16:creationId xmlns:a16="http://schemas.microsoft.com/office/drawing/2014/main" id="{A45646E8-1160-5F47-9766-80AB543D6F30}"/>
              </a:ext>
            </a:extLst>
          </p:cNvPr>
          <p:cNvSpPr txBox="1">
            <a:spLocks/>
          </p:cNvSpPr>
          <p:nvPr userDrawn="1"/>
        </p:nvSpPr>
        <p:spPr>
          <a:xfrm>
            <a:off x="0" y="5923236"/>
            <a:ext cx="609599" cy="9347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rgbClr val="717B82"/>
              </a:solidFill>
            </a:endParaRPr>
          </a:p>
        </p:txBody>
      </p:sp>
      <p:sp>
        <p:nvSpPr>
          <p:cNvPr id="26" name="Date Placeholder 3">
            <a:extLst>
              <a:ext uri="{FF2B5EF4-FFF2-40B4-BE49-F238E27FC236}">
                <a16:creationId xmlns:a16="http://schemas.microsoft.com/office/drawing/2014/main" id="{45EDFFA0-21ED-5045-8757-9E0873E1AC30}"/>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27" name="Slide Number Placeholder 5">
            <a:extLst>
              <a:ext uri="{FF2B5EF4-FFF2-40B4-BE49-F238E27FC236}">
                <a16:creationId xmlns:a16="http://schemas.microsoft.com/office/drawing/2014/main" id="{DA5C69FB-62F9-2242-9311-CC60C4E16C57}"/>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1473263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2 Line Title, Content">
    <p:bg>
      <p:bgPr>
        <a:solidFill>
          <a:schemeClr val="bg1">
            <a:alpha val="2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008BC3-90F8-9B41-9CFB-2E9BFBCFE374}"/>
              </a:ext>
            </a:extLst>
          </p:cNvPr>
          <p:cNvSpPr/>
          <p:nvPr userDrawn="1"/>
        </p:nvSpPr>
        <p:spPr>
          <a:xfrm>
            <a:off x="0" y="0"/>
            <a:ext cx="12192000" cy="2048719"/>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5" name="Content Placeholder 3">
            <a:extLst>
              <a:ext uri="{FF2B5EF4-FFF2-40B4-BE49-F238E27FC236}">
                <a16:creationId xmlns:a16="http://schemas.microsoft.com/office/drawing/2014/main" id="{2A0A0BF5-3A1B-CD43-906F-2437C10D15A6}"/>
              </a:ext>
            </a:extLst>
          </p:cNvPr>
          <p:cNvSpPr>
            <a:spLocks noGrp="1"/>
          </p:cNvSpPr>
          <p:nvPr>
            <p:ph sz="half" idx="2"/>
          </p:nvPr>
        </p:nvSpPr>
        <p:spPr>
          <a:xfrm>
            <a:off x="634999" y="2212479"/>
            <a:ext cx="5034281" cy="3604122"/>
          </a:xfrm>
        </p:spPr>
        <p:txBody>
          <a:bodyPr/>
          <a:lstStyle>
            <a:lvl1pPr>
              <a:defRPr sz="2000">
                <a:solidFill>
                  <a:schemeClr val="tx1"/>
                </a:solidFill>
              </a:defRPr>
            </a:lvl1pPr>
          </a:lstStyle>
          <a:p>
            <a:pPr lvl="0"/>
            <a:r>
              <a:rPr lang="en-US" dirty="0"/>
              <a:t>Click to edit Master text styles</a:t>
            </a:r>
          </a:p>
        </p:txBody>
      </p:sp>
      <p:sp>
        <p:nvSpPr>
          <p:cNvPr id="21" name="Content Placeholder 3">
            <a:extLst>
              <a:ext uri="{FF2B5EF4-FFF2-40B4-BE49-F238E27FC236}">
                <a16:creationId xmlns:a16="http://schemas.microsoft.com/office/drawing/2014/main" id="{7522E737-B2CF-BB4C-A654-51C8BB6DCE75}"/>
              </a:ext>
            </a:extLst>
          </p:cNvPr>
          <p:cNvSpPr>
            <a:spLocks noGrp="1"/>
          </p:cNvSpPr>
          <p:nvPr>
            <p:ph sz="half" idx="12"/>
          </p:nvPr>
        </p:nvSpPr>
        <p:spPr>
          <a:xfrm>
            <a:off x="6391580" y="2212479"/>
            <a:ext cx="5034281" cy="3604122"/>
          </a:xfrm>
        </p:spPr>
        <p:txBody>
          <a:bodyPr/>
          <a:lstStyle>
            <a:lvl1pPr>
              <a:defRPr sz="2000">
                <a:solidFill>
                  <a:schemeClr val="tx1"/>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03E9CB26-7508-C043-8656-A6B8A2C33149}"/>
              </a:ext>
            </a:extLst>
          </p:cNvPr>
          <p:cNvSpPr>
            <a:spLocks noGrp="1"/>
          </p:cNvSpPr>
          <p:nvPr>
            <p:ph type="title" hasCustomPrompt="1"/>
          </p:nvPr>
        </p:nvSpPr>
        <p:spPr>
          <a:xfrm>
            <a:off x="634999" y="611745"/>
            <a:ext cx="10515600" cy="934762"/>
          </a:xfrm>
        </p:spPr>
        <p:txBody>
          <a:bodyPr anchor="b">
            <a:normAutofit/>
          </a:bodyPr>
          <a:lstStyle>
            <a:lvl1pPr>
              <a:defRPr sz="3000">
                <a:solidFill>
                  <a:schemeClr val="accent1"/>
                </a:solidFill>
              </a:defRPr>
            </a:lvl1pPr>
          </a:lstStyle>
          <a:p>
            <a:r>
              <a:rPr lang="en-US" dirty="0"/>
              <a:t>Click to edit Master title style</a:t>
            </a:r>
            <a:br>
              <a:rPr lang="en-US" dirty="0"/>
            </a:br>
            <a:r>
              <a:rPr lang="en-US" dirty="0"/>
              <a:t>Two Line Headline</a:t>
            </a:r>
          </a:p>
        </p:txBody>
      </p:sp>
      <p:sp>
        <p:nvSpPr>
          <p:cNvPr id="13" name="Text Placeholder 2">
            <a:extLst>
              <a:ext uri="{FF2B5EF4-FFF2-40B4-BE49-F238E27FC236}">
                <a16:creationId xmlns:a16="http://schemas.microsoft.com/office/drawing/2014/main" id="{87C29546-C4B9-7D4D-9558-47ECFF2FD847}"/>
              </a:ext>
            </a:extLst>
          </p:cNvPr>
          <p:cNvSpPr>
            <a:spLocks noGrp="1"/>
          </p:cNvSpPr>
          <p:nvPr>
            <p:ph type="body" idx="13"/>
          </p:nvPr>
        </p:nvSpPr>
        <p:spPr>
          <a:xfrm>
            <a:off x="634999" y="1560837"/>
            <a:ext cx="10512424" cy="637311"/>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Rectangle 21">
            <a:extLst>
              <a:ext uri="{FF2B5EF4-FFF2-40B4-BE49-F238E27FC236}">
                <a16:creationId xmlns:a16="http://schemas.microsoft.com/office/drawing/2014/main" id="{EBD41C43-F6BA-CF40-9E2D-0A4545507A36}"/>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7" name="Date Placeholder 3">
            <a:extLst>
              <a:ext uri="{FF2B5EF4-FFF2-40B4-BE49-F238E27FC236}">
                <a16:creationId xmlns:a16="http://schemas.microsoft.com/office/drawing/2014/main" id="{3B10CC18-3EB9-B94D-A337-C37352B443A7}"/>
              </a:ext>
            </a:extLst>
          </p:cNvPr>
          <p:cNvSpPr>
            <a:spLocks noGrp="1"/>
          </p:cNvSpPr>
          <p:nvPr>
            <p:ph type="dt" sz="half" idx="14"/>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8" name="Slide Number Placeholder 5">
            <a:extLst>
              <a:ext uri="{FF2B5EF4-FFF2-40B4-BE49-F238E27FC236}">
                <a16:creationId xmlns:a16="http://schemas.microsoft.com/office/drawing/2014/main" id="{1CD15369-0AF5-E246-A1CF-745A374C16DE}"/>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9203844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Content">
    <p:bg>
      <p:bgPr>
        <a:solidFill>
          <a:schemeClr val="bg1">
            <a:alpha val="2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BFA779-4887-8B48-8D71-B8C8C8C1D3C6}"/>
              </a:ext>
            </a:extLst>
          </p:cNvPr>
          <p:cNvSpPr/>
          <p:nvPr userDrawn="1"/>
        </p:nvSpPr>
        <p:spPr>
          <a:xfrm>
            <a:off x="0" y="0"/>
            <a:ext cx="12192000" cy="1250066"/>
          </a:xfrm>
          <a:prstGeom prst="rect">
            <a:avLst/>
          </a:prstGeom>
          <a:solidFill>
            <a:schemeClr val="bg2">
              <a:alpha val="495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Title 1">
            <a:extLst>
              <a:ext uri="{FF2B5EF4-FFF2-40B4-BE49-F238E27FC236}">
                <a16:creationId xmlns:a16="http://schemas.microsoft.com/office/drawing/2014/main" id="{F829A9A3-D45F-2A4B-AB5E-4BE6BE205486}"/>
              </a:ext>
            </a:extLst>
          </p:cNvPr>
          <p:cNvSpPr>
            <a:spLocks noGrp="1"/>
          </p:cNvSpPr>
          <p:nvPr>
            <p:ph type="title"/>
          </p:nvPr>
        </p:nvSpPr>
        <p:spPr>
          <a:xfrm>
            <a:off x="634999" y="590309"/>
            <a:ext cx="10515600" cy="544808"/>
          </a:xfrm>
        </p:spPr>
        <p:txBody>
          <a:bodyPr anchor="t">
            <a:normAutofit/>
          </a:bodyPr>
          <a:lstStyle>
            <a:lvl1pPr>
              <a:defRPr sz="3000">
                <a:solidFill>
                  <a:schemeClr val="accent1"/>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B15DA8D3-2CAF-8A4E-B84C-50046C6EC539}"/>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9" name="Date Placeholder 3">
            <a:extLst>
              <a:ext uri="{FF2B5EF4-FFF2-40B4-BE49-F238E27FC236}">
                <a16:creationId xmlns:a16="http://schemas.microsoft.com/office/drawing/2014/main" id="{20BA5A98-2C5A-454C-A43A-AED39384F1E6}"/>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1" name="Slide Number Placeholder 5">
            <a:extLst>
              <a:ext uri="{FF2B5EF4-FFF2-40B4-BE49-F238E27FC236}">
                <a16:creationId xmlns:a16="http://schemas.microsoft.com/office/drawing/2014/main" id="{E9389692-4777-9D45-BE2D-6DFD908B16AE}"/>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2058553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270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6708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AE6AD37-2245-4CE7-A8A7-3D7020B421FA}" type="datetime1">
              <a:rPr lang="en-US" smtClean="0">
                <a:solidFill>
                  <a:srgbClr val="717B82">
                    <a:tint val="75000"/>
                  </a:srgbClr>
                </a:solidFill>
              </a:rPr>
              <a:pPr>
                <a:defRPr/>
              </a:pPr>
              <a:t>2/7/2022</a:t>
            </a:fld>
            <a:endParaRPr lang="en-US" altLang="en-US" dirty="0">
              <a:solidFill>
                <a:srgbClr val="717B82">
                  <a:tint val="75000"/>
                </a:srgbClr>
              </a:solidFill>
            </a:endParaRPr>
          </a:p>
        </p:txBody>
      </p:sp>
      <p:sp>
        <p:nvSpPr>
          <p:cNvPr id="6" name="Footer Placeholder 5"/>
          <p:cNvSpPr>
            <a:spLocks noGrp="1" noChangeArrowheads="1"/>
          </p:cNvSpPr>
          <p:nvPr>
            <p:ph type="ftr" sz="quarter" idx="11"/>
          </p:nvPr>
        </p:nvSpPr>
        <p:spPr>
          <a:xfrm>
            <a:off x="5181600" y="6214878"/>
            <a:ext cx="3860800" cy="457200"/>
          </a:xfrm>
          <a:prstGeom prst="rect">
            <a:avLst/>
          </a:prstGeom>
          <a:ln/>
        </p:spPr>
        <p:txBody>
          <a:bodyPr/>
          <a:lstStyle>
            <a:lvl1pPr>
              <a:defRPr/>
            </a:lvl1pPr>
          </a:lstStyle>
          <a:p>
            <a:pPr>
              <a:defRPr/>
            </a:pPr>
            <a:endParaRPr lang="en-US" altLang="en-US">
              <a:solidFill>
                <a:srgbClr val="717B82"/>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388033-ED56-406B-A051-73B53D9773F8}" type="slidenum">
              <a:rPr lang="en-US" altLang="en-US">
                <a:solidFill>
                  <a:srgbClr val="717B82">
                    <a:tint val="75000"/>
                  </a:srgbClr>
                </a:solidFill>
              </a:rPr>
              <a:pPr>
                <a:defRPr/>
              </a:pPr>
              <a:t>‹#›</a:t>
            </a:fld>
            <a:endParaRPr lang="en-US" altLang="en-US" dirty="0">
              <a:solidFill>
                <a:srgbClr val="717B82">
                  <a:tint val="75000"/>
                </a:srgbClr>
              </a:solidFill>
            </a:endParaRPr>
          </a:p>
        </p:txBody>
      </p:sp>
    </p:spTree>
    <p:extLst>
      <p:ext uri="{BB962C8B-B14F-4D97-AF65-F5344CB8AC3E}">
        <p14:creationId xmlns:p14="http://schemas.microsoft.com/office/powerpoint/2010/main" val="552105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9E570-0482-AC47-A58C-F31A7824C8A4}"/>
              </a:ext>
            </a:extLst>
          </p:cNvPr>
          <p:cNvSpPr/>
          <p:nvPr userDrawn="1"/>
        </p:nvSpPr>
        <p:spPr>
          <a:xfrm>
            <a:off x="1767155" y="5791198"/>
            <a:ext cx="10424845" cy="1066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Subtitle 2">
            <a:extLst>
              <a:ext uri="{FF2B5EF4-FFF2-40B4-BE49-F238E27FC236}">
                <a16:creationId xmlns:a16="http://schemas.microsoft.com/office/drawing/2014/main" id="{4225E47D-A8BD-D84A-80AB-8888A8EB6A7A}"/>
              </a:ext>
            </a:extLst>
          </p:cNvPr>
          <p:cNvSpPr>
            <a:spLocks noGrp="1"/>
          </p:cNvSpPr>
          <p:nvPr>
            <p:ph type="subTitle" idx="1" hasCustomPrompt="1"/>
          </p:nvPr>
        </p:nvSpPr>
        <p:spPr>
          <a:xfrm>
            <a:off x="5220448" y="4097868"/>
            <a:ext cx="4631266" cy="372534"/>
          </a:xfrm>
        </p:spPr>
        <p:txBody>
          <a:bodyPr anchor="t">
            <a:normAutofit/>
          </a:bodyPr>
          <a:lstStyle>
            <a:lvl1pPr marL="0" indent="0" algn="l">
              <a:buNone/>
              <a:defRPr sz="2400" b="1">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Title 1">
            <a:extLst>
              <a:ext uri="{FF2B5EF4-FFF2-40B4-BE49-F238E27FC236}">
                <a16:creationId xmlns:a16="http://schemas.microsoft.com/office/drawing/2014/main" id="{14376740-C429-9F45-A70E-9D03DF628003}"/>
              </a:ext>
            </a:extLst>
          </p:cNvPr>
          <p:cNvSpPr>
            <a:spLocks noGrp="1"/>
          </p:cNvSpPr>
          <p:nvPr>
            <p:ph type="ctrTitle" hasCustomPrompt="1"/>
          </p:nvPr>
        </p:nvSpPr>
        <p:spPr>
          <a:xfrm>
            <a:off x="5220447" y="1928387"/>
            <a:ext cx="6081126" cy="2169480"/>
          </a:xfrm>
          <a:noFill/>
        </p:spPr>
        <p:txBody>
          <a:bodyPr anchor="t">
            <a:noAutofit/>
          </a:bodyPr>
          <a:lstStyle>
            <a:lvl1pPr algn="l">
              <a:defRPr sz="4800" b="1">
                <a:solidFill>
                  <a:schemeClr val="accent4"/>
                </a:solidFill>
              </a:defRPr>
            </a:lvl1pPr>
          </a:lstStyle>
          <a:p>
            <a:r>
              <a:rPr lang="en-US" dirty="0"/>
              <a:t>Click to edit </a:t>
            </a:r>
            <a:br>
              <a:rPr lang="en-US" dirty="0"/>
            </a:br>
            <a:r>
              <a:rPr lang="en-US" dirty="0"/>
              <a:t>Master title style</a:t>
            </a:r>
            <a:br>
              <a:rPr lang="en-US" dirty="0"/>
            </a:br>
            <a:r>
              <a:rPr lang="en-US" dirty="0"/>
              <a:t>Three Line</a:t>
            </a:r>
          </a:p>
        </p:txBody>
      </p:sp>
      <p:pic>
        <p:nvPicPr>
          <p:cNvPr id="6" name="Picture 5" descr="A large group of people&#10;&#10;Description automatically generated with low confidence">
            <a:extLst>
              <a:ext uri="{FF2B5EF4-FFF2-40B4-BE49-F238E27FC236}">
                <a16:creationId xmlns:a16="http://schemas.microsoft.com/office/drawing/2014/main" id="{FE644523-0C7E-FA48-9128-9F6CAF859B9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61111"/>
          <a:stretch/>
        </p:blipFill>
        <p:spPr>
          <a:xfrm>
            <a:off x="14874" y="1"/>
            <a:ext cx="12192000" cy="1066800"/>
          </a:xfrm>
          <a:prstGeom prst="rect">
            <a:avLst/>
          </a:prstGeom>
        </p:spPr>
      </p:pic>
      <p:pic>
        <p:nvPicPr>
          <p:cNvPr id="11" name="Picture 10">
            <a:extLst>
              <a:ext uri="{FF2B5EF4-FFF2-40B4-BE49-F238E27FC236}">
                <a16:creationId xmlns:a16="http://schemas.microsoft.com/office/drawing/2014/main" id="{5EC6B7AB-C548-D940-8B31-4731643B88C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9136" b="9136"/>
          <a:stretch/>
        </p:blipFill>
        <p:spPr>
          <a:xfrm>
            <a:off x="9723214" y="5995494"/>
            <a:ext cx="2205360" cy="628861"/>
          </a:xfrm>
          <a:prstGeom prst="rect">
            <a:avLst/>
          </a:prstGeom>
        </p:spPr>
      </p:pic>
      <p:pic>
        <p:nvPicPr>
          <p:cNvPr id="13" name="Picture 12">
            <a:extLst>
              <a:ext uri="{FF2B5EF4-FFF2-40B4-BE49-F238E27FC236}">
                <a16:creationId xmlns:a16="http://schemas.microsoft.com/office/drawing/2014/main" id="{60E24956-5FA9-2C4D-909F-B899C011913B}"/>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098036" y="5885645"/>
            <a:ext cx="1833464" cy="922510"/>
          </a:xfrm>
          <a:prstGeom prst="rect">
            <a:avLst/>
          </a:prstGeom>
        </p:spPr>
      </p:pic>
      <p:sp>
        <p:nvSpPr>
          <p:cNvPr id="14" name="Freeform 13">
            <a:extLst>
              <a:ext uri="{FF2B5EF4-FFF2-40B4-BE49-F238E27FC236}">
                <a16:creationId xmlns:a16="http://schemas.microsoft.com/office/drawing/2014/main" id="{4BE07683-237B-3643-A23F-9F118BB0F52A}"/>
              </a:ext>
            </a:extLst>
          </p:cNvPr>
          <p:cNvSpPr/>
          <p:nvPr userDrawn="1"/>
        </p:nvSpPr>
        <p:spPr>
          <a:xfrm rot="2700000">
            <a:off x="-2175429" y="323900"/>
            <a:ext cx="6438849" cy="6323950"/>
          </a:xfrm>
          <a:custGeom>
            <a:avLst/>
            <a:gdLst>
              <a:gd name="connsiteX0" fmla="*/ 0 w 7192036"/>
              <a:gd name="connsiteY0" fmla="*/ 2237440 h 7086778"/>
              <a:gd name="connsiteX1" fmla="*/ 2237440 w 7192036"/>
              <a:gd name="connsiteY1" fmla="*/ 0 h 7086778"/>
              <a:gd name="connsiteX2" fmla="*/ 5938645 w 7192036"/>
              <a:gd name="connsiteY2" fmla="*/ 0 h 7086778"/>
              <a:gd name="connsiteX3" fmla="*/ 7192036 w 7192036"/>
              <a:gd name="connsiteY3" fmla="*/ 1253391 h 7086778"/>
              <a:gd name="connsiteX4" fmla="*/ 7192036 w 7192036"/>
              <a:gd name="connsiteY4" fmla="*/ 4744079 h 7086778"/>
              <a:gd name="connsiteX5" fmla="*/ 4849337 w 7192036"/>
              <a:gd name="connsiteY5" fmla="*/ 7086778 h 7086778"/>
              <a:gd name="connsiteX0" fmla="*/ 0 w 6450626"/>
              <a:gd name="connsiteY0" fmla="*/ 1496030 h 7086778"/>
              <a:gd name="connsiteX1" fmla="*/ 1496030 w 6450626"/>
              <a:gd name="connsiteY1" fmla="*/ 0 h 7086778"/>
              <a:gd name="connsiteX2" fmla="*/ 5197235 w 6450626"/>
              <a:gd name="connsiteY2" fmla="*/ 0 h 7086778"/>
              <a:gd name="connsiteX3" fmla="*/ 6450626 w 6450626"/>
              <a:gd name="connsiteY3" fmla="*/ 1253391 h 7086778"/>
              <a:gd name="connsiteX4" fmla="*/ 6450626 w 6450626"/>
              <a:gd name="connsiteY4" fmla="*/ 4744079 h 7086778"/>
              <a:gd name="connsiteX5" fmla="*/ 4107927 w 6450626"/>
              <a:gd name="connsiteY5" fmla="*/ 7086778 h 7086778"/>
              <a:gd name="connsiteX6" fmla="*/ 0 w 6450626"/>
              <a:gd name="connsiteY6" fmla="*/ 1496030 h 7086778"/>
              <a:gd name="connsiteX0" fmla="*/ 0 w 6131647"/>
              <a:gd name="connsiteY0" fmla="*/ 1159809 h 7086778"/>
              <a:gd name="connsiteX1" fmla="*/ 1177051 w 6131647"/>
              <a:gd name="connsiteY1" fmla="*/ 0 h 7086778"/>
              <a:gd name="connsiteX2" fmla="*/ 4878256 w 6131647"/>
              <a:gd name="connsiteY2" fmla="*/ 0 h 7086778"/>
              <a:gd name="connsiteX3" fmla="*/ 6131647 w 6131647"/>
              <a:gd name="connsiteY3" fmla="*/ 1253391 h 7086778"/>
              <a:gd name="connsiteX4" fmla="*/ 6131647 w 6131647"/>
              <a:gd name="connsiteY4" fmla="*/ 4744079 h 7086778"/>
              <a:gd name="connsiteX5" fmla="*/ 3788948 w 6131647"/>
              <a:gd name="connsiteY5" fmla="*/ 7086778 h 7086778"/>
              <a:gd name="connsiteX6" fmla="*/ 0 w 6131647"/>
              <a:gd name="connsiteY6" fmla="*/ 1159809 h 7086778"/>
              <a:gd name="connsiteX0" fmla="*/ 0 w 6381657"/>
              <a:gd name="connsiteY0" fmla="*/ 1409819 h 7086778"/>
              <a:gd name="connsiteX1" fmla="*/ 1427061 w 6381657"/>
              <a:gd name="connsiteY1" fmla="*/ 0 h 7086778"/>
              <a:gd name="connsiteX2" fmla="*/ 5128266 w 6381657"/>
              <a:gd name="connsiteY2" fmla="*/ 0 h 7086778"/>
              <a:gd name="connsiteX3" fmla="*/ 6381657 w 6381657"/>
              <a:gd name="connsiteY3" fmla="*/ 1253391 h 7086778"/>
              <a:gd name="connsiteX4" fmla="*/ 6381657 w 6381657"/>
              <a:gd name="connsiteY4" fmla="*/ 4744079 h 7086778"/>
              <a:gd name="connsiteX5" fmla="*/ 4038958 w 6381657"/>
              <a:gd name="connsiteY5" fmla="*/ 7086778 h 7086778"/>
              <a:gd name="connsiteX6" fmla="*/ 0 w 6381657"/>
              <a:gd name="connsiteY6" fmla="*/ 1409819 h 7086778"/>
              <a:gd name="connsiteX0" fmla="*/ 0 w 6381657"/>
              <a:gd name="connsiteY0" fmla="*/ 1409819 h 6267779"/>
              <a:gd name="connsiteX1" fmla="*/ 1427061 w 6381657"/>
              <a:gd name="connsiteY1" fmla="*/ 0 h 6267779"/>
              <a:gd name="connsiteX2" fmla="*/ 5128266 w 6381657"/>
              <a:gd name="connsiteY2" fmla="*/ 0 h 6267779"/>
              <a:gd name="connsiteX3" fmla="*/ 6381657 w 6381657"/>
              <a:gd name="connsiteY3" fmla="*/ 1253391 h 6267779"/>
              <a:gd name="connsiteX4" fmla="*/ 6381657 w 6381657"/>
              <a:gd name="connsiteY4" fmla="*/ 4744079 h 6267779"/>
              <a:gd name="connsiteX5" fmla="*/ 4823473 w 6381657"/>
              <a:gd name="connsiteY5" fmla="*/ 6267779 h 6267779"/>
              <a:gd name="connsiteX6" fmla="*/ 0 w 6381657"/>
              <a:gd name="connsiteY6" fmla="*/ 1409819 h 62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657" h="6267779">
                <a:moveTo>
                  <a:pt x="0" y="1409819"/>
                </a:moveTo>
                <a:lnTo>
                  <a:pt x="1427061" y="0"/>
                </a:lnTo>
                <a:lnTo>
                  <a:pt x="5128266" y="0"/>
                </a:lnTo>
                <a:cubicBezTo>
                  <a:pt x="5820495" y="0"/>
                  <a:pt x="6381657" y="561162"/>
                  <a:pt x="6381657" y="1253391"/>
                </a:cubicBezTo>
                <a:lnTo>
                  <a:pt x="6381657" y="4744079"/>
                </a:lnTo>
                <a:lnTo>
                  <a:pt x="4823473" y="6267779"/>
                </a:lnTo>
                <a:lnTo>
                  <a:pt x="0" y="1409819"/>
                </a:lnTo>
                <a:close/>
              </a:path>
            </a:pathLst>
          </a:custGeom>
          <a:blipFill dpi="0" rotWithShape="0">
            <a:blip r:embed="rId5" cstate="hqprint">
              <a:extLst>
                <a:ext uri="{28A0092B-C50C-407E-A947-70E740481C1C}">
                  <a14:useLocalDpi xmlns:a14="http://schemas.microsoft.com/office/drawing/2010/main"/>
                </a:ext>
              </a:extLst>
            </a:blip>
            <a:srcRect/>
            <a:tile tx="-3790950" ty="-29845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0928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7.png"/><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pn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7.png"/><Relationship Id="rId5" Type="http://schemas.openxmlformats.org/officeDocument/2006/relationships/slideLayout" Target="../slideLayouts/slideLayout39.xml"/><Relationship Id="rId10"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7.png"/><Relationship Id="rId5" Type="http://schemas.openxmlformats.org/officeDocument/2006/relationships/slideLayout" Target="../slideLayouts/slideLayout48.xml"/><Relationship Id="rId10" Type="http://schemas.openxmlformats.org/officeDocument/2006/relationships/theme" Target="../theme/theme6.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7.png"/><Relationship Id="rId5" Type="http://schemas.openxmlformats.org/officeDocument/2006/relationships/slideLayout" Target="../slideLayouts/slideLayout57.xml"/><Relationship Id="rId10" Type="http://schemas.openxmlformats.org/officeDocument/2006/relationships/theme" Target="../theme/theme7.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image" Target="../media/image10.png"/><Relationship Id="rId5" Type="http://schemas.openxmlformats.org/officeDocument/2006/relationships/slideLayout" Target="../slideLayouts/slideLayout66.xml"/><Relationship Id="rId10" Type="http://schemas.openxmlformats.org/officeDocument/2006/relationships/theme" Target="../theme/theme8.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7.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9.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4541CD-90D0-EA4C-8984-4E59E7F28D18}"/>
              </a:ext>
            </a:extLst>
          </p:cNvPr>
          <p:cNvSpPr>
            <a:spLocks noGrp="1"/>
          </p:cNvSpPr>
          <p:nvPr>
            <p:ph type="title"/>
          </p:nvPr>
        </p:nvSpPr>
        <p:spPr>
          <a:xfrm>
            <a:off x="634999" y="595518"/>
            <a:ext cx="10515600" cy="6429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143056-E920-2A44-BB45-7925F7EDD78C}"/>
              </a:ext>
            </a:extLst>
          </p:cNvPr>
          <p:cNvSpPr>
            <a:spLocks noGrp="1"/>
          </p:cNvSpPr>
          <p:nvPr>
            <p:ph type="body" idx="1"/>
          </p:nvPr>
        </p:nvSpPr>
        <p:spPr>
          <a:xfrm>
            <a:off x="634999" y="1417880"/>
            <a:ext cx="10515600" cy="47590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BA5325D8-9258-FA43-9B9C-CAE0ACD1C842}"/>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10" name="Slide Number Placeholder 5">
            <a:extLst>
              <a:ext uri="{FF2B5EF4-FFF2-40B4-BE49-F238E27FC236}">
                <a16:creationId xmlns:a16="http://schemas.microsoft.com/office/drawing/2014/main" id="{B1EB1BAA-7F3F-B14A-A854-51228803B177}"/>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
        <p:nvSpPr>
          <p:cNvPr id="11" name="Rectangle 10">
            <a:extLst>
              <a:ext uri="{FF2B5EF4-FFF2-40B4-BE49-F238E27FC236}">
                <a16:creationId xmlns:a16="http://schemas.microsoft.com/office/drawing/2014/main" id="{CDA0232F-02CA-224D-8689-8C617068DCC1}"/>
              </a:ext>
            </a:extLst>
          </p:cNvPr>
          <p:cNvSpPr/>
          <p:nvPr userDrawn="1"/>
        </p:nvSpPr>
        <p:spPr>
          <a:xfrm>
            <a:off x="0" y="1253063"/>
            <a:ext cx="1380067" cy="51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DB8D4362-5AF9-D34B-95FA-4E05626AE913}"/>
              </a:ext>
            </a:extLst>
          </p:cNvPr>
          <p:cNvSpPr/>
          <p:nvPr userDrawn="1"/>
        </p:nvSpPr>
        <p:spPr>
          <a:xfrm>
            <a:off x="0" y="0"/>
            <a:ext cx="12192000" cy="25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descr="Graphical user interface&#10;&#10;Description automatically generated">
            <a:extLst>
              <a:ext uri="{FF2B5EF4-FFF2-40B4-BE49-F238E27FC236}">
                <a16:creationId xmlns:a16="http://schemas.microsoft.com/office/drawing/2014/main" id="{42DE0805-C7DF-F843-B660-72AA60ECF9FF}"/>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a:stretch/>
        </p:blipFill>
        <p:spPr>
          <a:xfrm>
            <a:off x="11356303" y="6162993"/>
            <a:ext cx="711106" cy="589315"/>
          </a:xfrm>
          <a:prstGeom prst="rect">
            <a:avLst/>
          </a:prstGeom>
        </p:spPr>
      </p:pic>
      <p:pic>
        <p:nvPicPr>
          <p:cNvPr id="14" name="Picture 13" descr="A large group of people&#10;&#10;Description automatically generated with low confidence">
            <a:extLst>
              <a:ext uri="{FF2B5EF4-FFF2-40B4-BE49-F238E27FC236}">
                <a16:creationId xmlns:a16="http://schemas.microsoft.com/office/drawing/2014/main" id="{D842AE5A-EE67-314D-A6CD-09C53D7DA312}"/>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b="88563"/>
          <a:stretch/>
        </p:blipFill>
        <p:spPr>
          <a:xfrm>
            <a:off x="0" y="0"/>
            <a:ext cx="12192000" cy="313742"/>
          </a:xfrm>
          <a:prstGeom prst="rect">
            <a:avLst/>
          </a:prstGeom>
        </p:spPr>
      </p:pic>
    </p:spTree>
    <p:extLst>
      <p:ext uri="{BB962C8B-B14F-4D97-AF65-F5344CB8AC3E}">
        <p14:creationId xmlns:p14="http://schemas.microsoft.com/office/powerpoint/2010/main" val="4139518353"/>
      </p:ext>
    </p:extLst>
  </p:cSld>
  <p:clrMap bg1="lt1" tx1="dk1" bg2="lt2" tx2="dk2" accent1="accent1" accent2="accent2" accent3="accent3" accent4="accent4" accent5="accent5" accent6="accent6" hlink="hlink" folHlink="folHlink"/>
  <p:sldLayoutIdLst>
    <p:sldLayoutId id="2147483748" r:id="rId1"/>
    <p:sldLayoutId id="2147483751" r:id="rId2"/>
    <p:sldLayoutId id="2147483730" r:id="rId3"/>
    <p:sldLayoutId id="2147483731" r:id="rId4"/>
    <p:sldLayoutId id="2147483732" r:id="rId5"/>
    <p:sldLayoutId id="2147483733" r:id="rId6"/>
    <p:sldLayoutId id="2147483735" r:id="rId7"/>
    <p:sldLayoutId id="2147483736" r:id="rId8"/>
  </p:sldLayoutIdLst>
  <p:hf hdr="0" ftr="0"/>
  <p:txStyles>
    <p:titleStyle>
      <a:lvl1pPr algn="l" defTabSz="914400" rtl="0" eaLnBrk="1" latinLnBrk="0" hangingPunct="1">
        <a:lnSpc>
          <a:spcPct val="90000"/>
        </a:lnSpc>
        <a:spcBef>
          <a:spcPct val="0"/>
        </a:spcBef>
        <a:buNone/>
        <a:defRPr sz="3000" b="1" kern="1200">
          <a:solidFill>
            <a:schemeClr val="accent4"/>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4541CD-90D0-EA4C-8984-4E59E7F28D18}"/>
              </a:ext>
            </a:extLst>
          </p:cNvPr>
          <p:cNvSpPr>
            <a:spLocks noGrp="1"/>
          </p:cNvSpPr>
          <p:nvPr>
            <p:ph type="title"/>
          </p:nvPr>
        </p:nvSpPr>
        <p:spPr>
          <a:xfrm>
            <a:off x="634999" y="595518"/>
            <a:ext cx="10515600" cy="6429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143056-E920-2A44-BB45-7925F7EDD78C}"/>
              </a:ext>
            </a:extLst>
          </p:cNvPr>
          <p:cNvSpPr>
            <a:spLocks noGrp="1"/>
          </p:cNvSpPr>
          <p:nvPr>
            <p:ph type="body" idx="1"/>
          </p:nvPr>
        </p:nvSpPr>
        <p:spPr>
          <a:xfrm>
            <a:off x="634999" y="1417880"/>
            <a:ext cx="10515600" cy="47590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0AE7E4D7-3CCC-A549-B393-2741A5F57494}"/>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10" name="Slide Number Placeholder 5">
            <a:extLst>
              <a:ext uri="{FF2B5EF4-FFF2-40B4-BE49-F238E27FC236}">
                <a16:creationId xmlns:a16="http://schemas.microsoft.com/office/drawing/2014/main" id="{827F57D6-1249-9341-AE2C-F060F9934436}"/>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
        <p:nvSpPr>
          <p:cNvPr id="11" name="Rectangle 10">
            <a:extLst>
              <a:ext uri="{FF2B5EF4-FFF2-40B4-BE49-F238E27FC236}">
                <a16:creationId xmlns:a16="http://schemas.microsoft.com/office/drawing/2014/main" id="{B943F442-D963-4A4F-9564-04583B377235}"/>
              </a:ext>
            </a:extLst>
          </p:cNvPr>
          <p:cNvSpPr/>
          <p:nvPr userDrawn="1"/>
        </p:nvSpPr>
        <p:spPr>
          <a:xfrm>
            <a:off x="0" y="1253063"/>
            <a:ext cx="1380067" cy="51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730A4E43-4303-0047-8FD3-457C53CF3A64}"/>
              </a:ext>
            </a:extLst>
          </p:cNvPr>
          <p:cNvSpPr/>
          <p:nvPr userDrawn="1"/>
        </p:nvSpPr>
        <p:spPr>
          <a:xfrm>
            <a:off x="0" y="0"/>
            <a:ext cx="12192000" cy="25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descr="Graphical user interface&#10;&#10;Description automatically generated">
            <a:extLst>
              <a:ext uri="{FF2B5EF4-FFF2-40B4-BE49-F238E27FC236}">
                <a16:creationId xmlns:a16="http://schemas.microsoft.com/office/drawing/2014/main" id="{51EB4F49-6754-8F43-AC19-A7B7618E4312}"/>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a:stretch/>
        </p:blipFill>
        <p:spPr>
          <a:xfrm>
            <a:off x="11356303" y="6162993"/>
            <a:ext cx="711106" cy="589315"/>
          </a:xfrm>
          <a:prstGeom prst="rect">
            <a:avLst/>
          </a:prstGeom>
        </p:spPr>
      </p:pic>
      <p:pic>
        <p:nvPicPr>
          <p:cNvPr id="14" name="Picture 13" descr="A large group of people&#10;&#10;Description automatically generated with low confidence">
            <a:extLst>
              <a:ext uri="{FF2B5EF4-FFF2-40B4-BE49-F238E27FC236}">
                <a16:creationId xmlns:a16="http://schemas.microsoft.com/office/drawing/2014/main" id="{F753BF2D-12E9-DE40-AF0F-3137F9CB4202}"/>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b="88563"/>
          <a:stretch/>
        </p:blipFill>
        <p:spPr>
          <a:xfrm>
            <a:off x="0" y="0"/>
            <a:ext cx="12192000" cy="313742"/>
          </a:xfrm>
          <a:prstGeom prst="rect">
            <a:avLst/>
          </a:prstGeom>
        </p:spPr>
      </p:pic>
    </p:spTree>
    <p:extLst>
      <p:ext uri="{BB962C8B-B14F-4D97-AF65-F5344CB8AC3E}">
        <p14:creationId xmlns:p14="http://schemas.microsoft.com/office/powerpoint/2010/main" val="585433679"/>
      </p:ext>
    </p:extLst>
  </p:cSld>
  <p:clrMap bg1="lt1" tx1="dk1" bg2="lt2" tx2="dk2" accent1="accent1" accent2="accent2" accent3="accent3" accent4="accent4" accent5="accent5" accent6="accent6" hlink="hlink" folHlink="folHlink"/>
  <p:sldLayoutIdLst>
    <p:sldLayoutId id="2147483747" r:id="rId1"/>
    <p:sldLayoutId id="2147483752" r:id="rId2"/>
    <p:sldLayoutId id="2147483740" r:id="rId3"/>
    <p:sldLayoutId id="2147483741" r:id="rId4"/>
    <p:sldLayoutId id="2147483742" r:id="rId5"/>
    <p:sldLayoutId id="2147483743" r:id="rId6"/>
    <p:sldLayoutId id="2147483745" r:id="rId7"/>
    <p:sldLayoutId id="2147483746" r:id="rId8"/>
  </p:sldLayoutIdLst>
  <p:hf hdr="0" ftr="0"/>
  <p:txStyles>
    <p:titleStyle>
      <a:lvl1pPr algn="l" defTabSz="914400" rtl="0" eaLnBrk="1" latinLnBrk="0" hangingPunct="1">
        <a:lnSpc>
          <a:spcPct val="90000"/>
        </a:lnSpc>
        <a:spcBef>
          <a:spcPct val="0"/>
        </a:spcBef>
        <a:buNone/>
        <a:defRPr sz="3000" b="1" kern="1200">
          <a:solidFill>
            <a:schemeClr val="accent2"/>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4541CD-90D0-EA4C-8984-4E59E7F28D18}"/>
              </a:ext>
            </a:extLst>
          </p:cNvPr>
          <p:cNvSpPr>
            <a:spLocks noGrp="1"/>
          </p:cNvSpPr>
          <p:nvPr>
            <p:ph type="title"/>
          </p:nvPr>
        </p:nvSpPr>
        <p:spPr>
          <a:xfrm>
            <a:off x="634999" y="595518"/>
            <a:ext cx="10515600" cy="6429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143056-E920-2A44-BB45-7925F7EDD78C}"/>
              </a:ext>
            </a:extLst>
          </p:cNvPr>
          <p:cNvSpPr>
            <a:spLocks noGrp="1"/>
          </p:cNvSpPr>
          <p:nvPr>
            <p:ph type="body" idx="1"/>
          </p:nvPr>
        </p:nvSpPr>
        <p:spPr>
          <a:xfrm>
            <a:off x="634999" y="1417880"/>
            <a:ext cx="10515600" cy="47590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972C47-DB6E-9540-8965-428D60EBAC03}"/>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6" name="Slide Number Placeholder 5">
            <a:extLst>
              <a:ext uri="{FF2B5EF4-FFF2-40B4-BE49-F238E27FC236}">
                <a16:creationId xmlns:a16="http://schemas.microsoft.com/office/drawing/2014/main" id="{DDC4009E-31C6-D744-9885-D51649629D2C}"/>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
        <p:nvSpPr>
          <p:cNvPr id="9" name="Rectangle 8">
            <a:extLst>
              <a:ext uri="{FF2B5EF4-FFF2-40B4-BE49-F238E27FC236}">
                <a16:creationId xmlns:a16="http://schemas.microsoft.com/office/drawing/2014/main" id="{CB74D955-4BB2-5645-B5D6-F067011A3C1D}"/>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7" name="Picture 6" descr="A picture containing text&#10;&#10;Description automatically generated">
            <a:extLst>
              <a:ext uri="{FF2B5EF4-FFF2-40B4-BE49-F238E27FC236}">
                <a16:creationId xmlns:a16="http://schemas.microsoft.com/office/drawing/2014/main" id="{1B47E24F-B08C-BF4B-BBB7-F54105F9561D}"/>
              </a:ext>
            </a:extLst>
          </p:cNvPr>
          <p:cNvPicPr>
            <a:picLocks noChangeAspect="1"/>
          </p:cNvPicPr>
          <p:nvPr userDrawn="1"/>
        </p:nvPicPr>
        <p:blipFill>
          <a:blip r:embed="rId11"/>
          <a:stretch>
            <a:fillRect/>
          </a:stretch>
        </p:blipFill>
        <p:spPr>
          <a:xfrm>
            <a:off x="10140904" y="5952170"/>
            <a:ext cx="1819086" cy="915275"/>
          </a:xfrm>
          <a:prstGeom prst="rect">
            <a:avLst/>
          </a:prstGeom>
        </p:spPr>
      </p:pic>
    </p:spTree>
    <p:extLst>
      <p:ext uri="{BB962C8B-B14F-4D97-AF65-F5344CB8AC3E}">
        <p14:creationId xmlns:p14="http://schemas.microsoft.com/office/powerpoint/2010/main" val="39590622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hf hdr="0" ftr="0"/>
  <p:txStyles>
    <p:titleStyle>
      <a:lvl1pPr algn="l" defTabSz="914400" rtl="0" eaLnBrk="1" latinLnBrk="0" hangingPunct="1">
        <a:lnSpc>
          <a:spcPct val="90000"/>
        </a:lnSpc>
        <a:spcBef>
          <a:spcPct val="0"/>
        </a:spcBef>
        <a:buNone/>
        <a:defRPr sz="3000" b="1" kern="1200">
          <a:solidFill>
            <a:schemeClr val="tx2"/>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4541CD-90D0-EA4C-8984-4E59E7F28D18}"/>
              </a:ext>
            </a:extLst>
          </p:cNvPr>
          <p:cNvSpPr>
            <a:spLocks noGrp="1"/>
          </p:cNvSpPr>
          <p:nvPr>
            <p:ph type="title"/>
          </p:nvPr>
        </p:nvSpPr>
        <p:spPr>
          <a:xfrm>
            <a:off x="634999" y="595518"/>
            <a:ext cx="10515600" cy="6429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143056-E920-2A44-BB45-7925F7EDD78C}"/>
              </a:ext>
            </a:extLst>
          </p:cNvPr>
          <p:cNvSpPr>
            <a:spLocks noGrp="1"/>
          </p:cNvSpPr>
          <p:nvPr>
            <p:ph type="body" idx="1"/>
          </p:nvPr>
        </p:nvSpPr>
        <p:spPr>
          <a:xfrm>
            <a:off x="634999" y="1417880"/>
            <a:ext cx="10515600" cy="47590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CB74D955-4BB2-5645-B5D6-F067011A3C1D}"/>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7" name="Picture 6" descr="A picture containing text&#10;&#10;Description automatically generated">
            <a:extLst>
              <a:ext uri="{FF2B5EF4-FFF2-40B4-BE49-F238E27FC236}">
                <a16:creationId xmlns:a16="http://schemas.microsoft.com/office/drawing/2014/main" id="{1B47E24F-B08C-BF4B-BBB7-F54105F9561D}"/>
              </a:ext>
            </a:extLst>
          </p:cNvPr>
          <p:cNvPicPr>
            <a:picLocks noChangeAspect="1"/>
          </p:cNvPicPr>
          <p:nvPr userDrawn="1"/>
        </p:nvPicPr>
        <p:blipFill>
          <a:blip r:embed="rId11"/>
          <a:stretch>
            <a:fillRect/>
          </a:stretch>
        </p:blipFill>
        <p:spPr>
          <a:xfrm>
            <a:off x="10140904" y="5952170"/>
            <a:ext cx="1819086" cy="915275"/>
          </a:xfrm>
          <a:prstGeom prst="rect">
            <a:avLst/>
          </a:prstGeom>
        </p:spPr>
      </p:pic>
      <p:sp>
        <p:nvSpPr>
          <p:cNvPr id="8" name="Date Placeholder 3">
            <a:extLst>
              <a:ext uri="{FF2B5EF4-FFF2-40B4-BE49-F238E27FC236}">
                <a16:creationId xmlns:a16="http://schemas.microsoft.com/office/drawing/2014/main" id="{BA5325D8-9258-FA43-9B9C-CAE0ACD1C842}"/>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0" name="Slide Number Placeholder 5">
            <a:extLst>
              <a:ext uri="{FF2B5EF4-FFF2-40B4-BE49-F238E27FC236}">
                <a16:creationId xmlns:a16="http://schemas.microsoft.com/office/drawing/2014/main" id="{B1EB1BAA-7F3F-B14A-A854-51228803B177}"/>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359828932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hf hdr="0" ftr="0"/>
  <p:txStyles>
    <p:titleStyle>
      <a:lvl1pPr algn="l" defTabSz="914400" rtl="0" eaLnBrk="1" latinLnBrk="0" hangingPunct="1">
        <a:lnSpc>
          <a:spcPct val="90000"/>
        </a:lnSpc>
        <a:spcBef>
          <a:spcPct val="0"/>
        </a:spcBef>
        <a:buNone/>
        <a:defRPr sz="3000" b="1" kern="1200">
          <a:solidFill>
            <a:schemeClr val="accent4"/>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4541CD-90D0-EA4C-8984-4E59E7F28D18}"/>
              </a:ext>
            </a:extLst>
          </p:cNvPr>
          <p:cNvSpPr>
            <a:spLocks noGrp="1"/>
          </p:cNvSpPr>
          <p:nvPr>
            <p:ph type="title"/>
          </p:nvPr>
        </p:nvSpPr>
        <p:spPr>
          <a:xfrm>
            <a:off x="634999" y="595518"/>
            <a:ext cx="10515600" cy="6429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143056-E920-2A44-BB45-7925F7EDD78C}"/>
              </a:ext>
            </a:extLst>
          </p:cNvPr>
          <p:cNvSpPr>
            <a:spLocks noGrp="1"/>
          </p:cNvSpPr>
          <p:nvPr>
            <p:ph type="body" idx="1"/>
          </p:nvPr>
        </p:nvSpPr>
        <p:spPr>
          <a:xfrm>
            <a:off x="634999" y="1417880"/>
            <a:ext cx="10515600" cy="47590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CB74D955-4BB2-5645-B5D6-F067011A3C1D}"/>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7" name="Picture 6" descr="A picture containing text&#10;&#10;Description automatically generated">
            <a:extLst>
              <a:ext uri="{FF2B5EF4-FFF2-40B4-BE49-F238E27FC236}">
                <a16:creationId xmlns:a16="http://schemas.microsoft.com/office/drawing/2014/main" id="{1B47E24F-B08C-BF4B-BBB7-F54105F9561D}"/>
              </a:ext>
            </a:extLst>
          </p:cNvPr>
          <p:cNvPicPr>
            <a:picLocks noChangeAspect="1"/>
          </p:cNvPicPr>
          <p:nvPr userDrawn="1"/>
        </p:nvPicPr>
        <p:blipFill>
          <a:blip r:embed="rId11"/>
          <a:stretch>
            <a:fillRect/>
          </a:stretch>
        </p:blipFill>
        <p:spPr>
          <a:xfrm>
            <a:off x="10140904" y="5952170"/>
            <a:ext cx="1819086" cy="915275"/>
          </a:xfrm>
          <a:prstGeom prst="rect">
            <a:avLst/>
          </a:prstGeom>
        </p:spPr>
      </p:pic>
      <p:sp>
        <p:nvSpPr>
          <p:cNvPr id="8" name="Date Placeholder 3">
            <a:extLst>
              <a:ext uri="{FF2B5EF4-FFF2-40B4-BE49-F238E27FC236}">
                <a16:creationId xmlns:a16="http://schemas.microsoft.com/office/drawing/2014/main" id="{0AE7E4D7-3CCC-A549-B393-2741A5F57494}"/>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0" name="Slide Number Placeholder 5">
            <a:extLst>
              <a:ext uri="{FF2B5EF4-FFF2-40B4-BE49-F238E27FC236}">
                <a16:creationId xmlns:a16="http://schemas.microsoft.com/office/drawing/2014/main" id="{827F57D6-1249-9341-AE2C-F060F9934436}"/>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116727773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Lst>
  <p:hf hdr="0" ftr="0"/>
  <p:txStyles>
    <p:titleStyle>
      <a:lvl1pPr algn="l" defTabSz="914400" rtl="0" eaLnBrk="1" latinLnBrk="0" hangingPunct="1">
        <a:lnSpc>
          <a:spcPct val="90000"/>
        </a:lnSpc>
        <a:spcBef>
          <a:spcPct val="0"/>
        </a:spcBef>
        <a:buNone/>
        <a:defRPr sz="3000" b="1" kern="1200">
          <a:solidFill>
            <a:schemeClr val="accent4"/>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4541CD-90D0-EA4C-8984-4E59E7F28D18}"/>
              </a:ext>
            </a:extLst>
          </p:cNvPr>
          <p:cNvSpPr>
            <a:spLocks noGrp="1"/>
          </p:cNvSpPr>
          <p:nvPr>
            <p:ph type="title"/>
          </p:nvPr>
        </p:nvSpPr>
        <p:spPr>
          <a:xfrm>
            <a:off x="634999" y="595518"/>
            <a:ext cx="10515600" cy="6429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143056-E920-2A44-BB45-7925F7EDD78C}"/>
              </a:ext>
            </a:extLst>
          </p:cNvPr>
          <p:cNvSpPr>
            <a:spLocks noGrp="1"/>
          </p:cNvSpPr>
          <p:nvPr>
            <p:ph type="body" idx="1"/>
          </p:nvPr>
        </p:nvSpPr>
        <p:spPr>
          <a:xfrm>
            <a:off x="634999" y="1417880"/>
            <a:ext cx="10515600" cy="47590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CB74D955-4BB2-5645-B5D6-F067011A3C1D}"/>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7" name="Picture 6" descr="A picture containing text&#10;&#10;Description automatically generated">
            <a:extLst>
              <a:ext uri="{FF2B5EF4-FFF2-40B4-BE49-F238E27FC236}">
                <a16:creationId xmlns:a16="http://schemas.microsoft.com/office/drawing/2014/main" id="{1B47E24F-B08C-BF4B-BBB7-F54105F9561D}"/>
              </a:ext>
            </a:extLst>
          </p:cNvPr>
          <p:cNvPicPr>
            <a:picLocks noChangeAspect="1"/>
          </p:cNvPicPr>
          <p:nvPr userDrawn="1"/>
        </p:nvPicPr>
        <p:blipFill>
          <a:blip r:embed="rId11"/>
          <a:stretch>
            <a:fillRect/>
          </a:stretch>
        </p:blipFill>
        <p:spPr>
          <a:xfrm>
            <a:off x="10140904" y="5952170"/>
            <a:ext cx="1819086" cy="915275"/>
          </a:xfrm>
          <a:prstGeom prst="rect">
            <a:avLst/>
          </a:prstGeom>
        </p:spPr>
      </p:pic>
      <p:sp>
        <p:nvSpPr>
          <p:cNvPr id="8" name="Date Placeholder 3">
            <a:extLst>
              <a:ext uri="{FF2B5EF4-FFF2-40B4-BE49-F238E27FC236}">
                <a16:creationId xmlns:a16="http://schemas.microsoft.com/office/drawing/2014/main" id="{BA5325D8-9258-FA43-9B9C-CAE0ACD1C842}"/>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0" name="Slide Number Placeholder 5">
            <a:extLst>
              <a:ext uri="{FF2B5EF4-FFF2-40B4-BE49-F238E27FC236}">
                <a16:creationId xmlns:a16="http://schemas.microsoft.com/office/drawing/2014/main" id="{B1EB1BAA-7F3F-B14A-A854-51228803B177}"/>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94377670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Lst>
  <p:hf hdr="0" ftr="0"/>
  <p:txStyles>
    <p:titleStyle>
      <a:lvl1pPr algn="l" defTabSz="914400" rtl="0" eaLnBrk="1" latinLnBrk="0" hangingPunct="1">
        <a:lnSpc>
          <a:spcPct val="90000"/>
        </a:lnSpc>
        <a:spcBef>
          <a:spcPct val="0"/>
        </a:spcBef>
        <a:buNone/>
        <a:defRPr sz="3000" b="1" kern="1200">
          <a:solidFill>
            <a:schemeClr val="accent4"/>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4541CD-90D0-EA4C-8984-4E59E7F28D18}"/>
              </a:ext>
            </a:extLst>
          </p:cNvPr>
          <p:cNvSpPr>
            <a:spLocks noGrp="1"/>
          </p:cNvSpPr>
          <p:nvPr>
            <p:ph type="title"/>
          </p:nvPr>
        </p:nvSpPr>
        <p:spPr>
          <a:xfrm>
            <a:off x="634999" y="595518"/>
            <a:ext cx="10515600" cy="6429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143056-E920-2A44-BB45-7925F7EDD78C}"/>
              </a:ext>
            </a:extLst>
          </p:cNvPr>
          <p:cNvSpPr>
            <a:spLocks noGrp="1"/>
          </p:cNvSpPr>
          <p:nvPr>
            <p:ph type="body" idx="1"/>
          </p:nvPr>
        </p:nvSpPr>
        <p:spPr>
          <a:xfrm>
            <a:off x="634999" y="1417880"/>
            <a:ext cx="10515600" cy="47590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CB74D955-4BB2-5645-B5D6-F067011A3C1D}"/>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7" name="Picture 6" descr="A picture containing text&#10;&#10;Description automatically generated">
            <a:extLst>
              <a:ext uri="{FF2B5EF4-FFF2-40B4-BE49-F238E27FC236}">
                <a16:creationId xmlns:a16="http://schemas.microsoft.com/office/drawing/2014/main" id="{1B47E24F-B08C-BF4B-BBB7-F54105F9561D}"/>
              </a:ext>
            </a:extLst>
          </p:cNvPr>
          <p:cNvPicPr>
            <a:picLocks noChangeAspect="1"/>
          </p:cNvPicPr>
          <p:nvPr userDrawn="1"/>
        </p:nvPicPr>
        <p:blipFill>
          <a:blip r:embed="rId11"/>
          <a:stretch>
            <a:fillRect/>
          </a:stretch>
        </p:blipFill>
        <p:spPr>
          <a:xfrm>
            <a:off x="10140904" y="5952170"/>
            <a:ext cx="1819086" cy="915275"/>
          </a:xfrm>
          <a:prstGeom prst="rect">
            <a:avLst/>
          </a:prstGeom>
        </p:spPr>
      </p:pic>
      <p:sp>
        <p:nvSpPr>
          <p:cNvPr id="8" name="Date Placeholder 3">
            <a:extLst>
              <a:ext uri="{FF2B5EF4-FFF2-40B4-BE49-F238E27FC236}">
                <a16:creationId xmlns:a16="http://schemas.microsoft.com/office/drawing/2014/main" id="{0AE7E4D7-3CCC-A549-B393-2741A5F57494}"/>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0" name="Slide Number Placeholder 5">
            <a:extLst>
              <a:ext uri="{FF2B5EF4-FFF2-40B4-BE49-F238E27FC236}">
                <a16:creationId xmlns:a16="http://schemas.microsoft.com/office/drawing/2014/main" id="{827F57D6-1249-9341-AE2C-F060F9934436}"/>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Tree>
    <p:extLst>
      <p:ext uri="{BB962C8B-B14F-4D97-AF65-F5344CB8AC3E}">
        <p14:creationId xmlns:p14="http://schemas.microsoft.com/office/powerpoint/2010/main" val="415788551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Lst>
  <p:hf hdr="0" ftr="0"/>
  <p:txStyles>
    <p:titleStyle>
      <a:lvl1pPr algn="l" defTabSz="914400" rtl="0" eaLnBrk="1" latinLnBrk="0" hangingPunct="1">
        <a:lnSpc>
          <a:spcPct val="90000"/>
        </a:lnSpc>
        <a:spcBef>
          <a:spcPct val="0"/>
        </a:spcBef>
        <a:buNone/>
        <a:defRPr sz="3000" b="1" kern="1200">
          <a:solidFill>
            <a:schemeClr val="accent4"/>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4541CD-90D0-EA4C-8984-4E59E7F28D18}"/>
              </a:ext>
            </a:extLst>
          </p:cNvPr>
          <p:cNvSpPr>
            <a:spLocks noGrp="1"/>
          </p:cNvSpPr>
          <p:nvPr>
            <p:ph type="title"/>
          </p:nvPr>
        </p:nvSpPr>
        <p:spPr>
          <a:xfrm>
            <a:off x="634999" y="595518"/>
            <a:ext cx="10515600" cy="6429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143056-E920-2A44-BB45-7925F7EDD78C}"/>
              </a:ext>
            </a:extLst>
          </p:cNvPr>
          <p:cNvSpPr>
            <a:spLocks noGrp="1"/>
          </p:cNvSpPr>
          <p:nvPr>
            <p:ph type="body" idx="1"/>
          </p:nvPr>
        </p:nvSpPr>
        <p:spPr>
          <a:xfrm>
            <a:off x="634999" y="1417880"/>
            <a:ext cx="10515600" cy="47590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CB74D955-4BB2-5645-B5D6-F067011A3C1D}"/>
              </a:ext>
            </a:extLst>
          </p:cNvPr>
          <p:cNvSpPr/>
          <p:nvPr userDrawn="1"/>
        </p:nvSpPr>
        <p:spPr>
          <a:xfrm>
            <a:off x="634999" y="284695"/>
            <a:ext cx="1810773" cy="131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A picture containing text&#10;&#10;Description automatically generated">
            <a:extLst>
              <a:ext uri="{FF2B5EF4-FFF2-40B4-BE49-F238E27FC236}">
                <a16:creationId xmlns:a16="http://schemas.microsoft.com/office/drawing/2014/main" id="{1B47E24F-B08C-BF4B-BBB7-F54105F9561D}"/>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140904" y="5952170"/>
            <a:ext cx="1819086" cy="915275"/>
          </a:xfrm>
          <a:prstGeom prst="rect">
            <a:avLst/>
          </a:prstGeom>
        </p:spPr>
      </p:pic>
      <p:sp>
        <p:nvSpPr>
          <p:cNvPr id="8" name="Date Placeholder 3">
            <a:extLst>
              <a:ext uri="{FF2B5EF4-FFF2-40B4-BE49-F238E27FC236}">
                <a16:creationId xmlns:a16="http://schemas.microsoft.com/office/drawing/2014/main" id="{BA5325D8-9258-FA43-9B9C-CAE0ACD1C842}"/>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t>© 2021 ServeMinnesota. All Rights Reserved.</a:t>
            </a:r>
            <a:endParaRPr lang="en-US" dirty="0"/>
          </a:p>
        </p:txBody>
      </p:sp>
      <p:sp>
        <p:nvSpPr>
          <p:cNvPr id="10" name="Slide Number Placeholder 5">
            <a:extLst>
              <a:ext uri="{FF2B5EF4-FFF2-40B4-BE49-F238E27FC236}">
                <a16:creationId xmlns:a16="http://schemas.microsoft.com/office/drawing/2014/main" id="{B1EB1BAA-7F3F-B14A-A854-51228803B177}"/>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pPr/>
              <a:t>‹#›</a:t>
            </a:fld>
            <a:endParaRPr lang="en-US" dirty="0"/>
          </a:p>
        </p:txBody>
      </p:sp>
    </p:spTree>
    <p:extLst>
      <p:ext uri="{BB962C8B-B14F-4D97-AF65-F5344CB8AC3E}">
        <p14:creationId xmlns:p14="http://schemas.microsoft.com/office/powerpoint/2010/main" val="22805603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Lst>
  <p:hf hdr="0" ftr="0"/>
  <p:txStyles>
    <p:titleStyle>
      <a:lvl1pPr algn="l" defTabSz="914400" rtl="0" eaLnBrk="1" latinLnBrk="0" hangingPunct="1">
        <a:lnSpc>
          <a:spcPct val="90000"/>
        </a:lnSpc>
        <a:spcBef>
          <a:spcPct val="0"/>
        </a:spcBef>
        <a:buNone/>
        <a:defRPr sz="3000" b="1" kern="1200">
          <a:solidFill>
            <a:schemeClr val="accent4"/>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4541CD-90D0-EA4C-8984-4E59E7F28D18}"/>
              </a:ext>
            </a:extLst>
          </p:cNvPr>
          <p:cNvSpPr>
            <a:spLocks noGrp="1"/>
          </p:cNvSpPr>
          <p:nvPr>
            <p:ph type="title"/>
          </p:nvPr>
        </p:nvSpPr>
        <p:spPr>
          <a:xfrm>
            <a:off x="634999" y="595518"/>
            <a:ext cx="10515600" cy="64297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143056-E920-2A44-BB45-7925F7EDD78C}"/>
              </a:ext>
            </a:extLst>
          </p:cNvPr>
          <p:cNvSpPr>
            <a:spLocks noGrp="1"/>
          </p:cNvSpPr>
          <p:nvPr>
            <p:ph type="body" idx="1"/>
          </p:nvPr>
        </p:nvSpPr>
        <p:spPr>
          <a:xfrm>
            <a:off x="634999" y="1417880"/>
            <a:ext cx="10515600" cy="47590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972C47-DB6E-9540-8965-428D60EBAC03}"/>
              </a:ext>
            </a:extLst>
          </p:cNvPr>
          <p:cNvSpPr>
            <a:spLocks noGrp="1"/>
          </p:cNvSpPr>
          <p:nvPr>
            <p:ph type="dt" sz="half" idx="2"/>
          </p:nvPr>
        </p:nvSpPr>
        <p:spPr>
          <a:xfrm>
            <a:off x="634998" y="6356350"/>
            <a:ext cx="5256515" cy="365125"/>
          </a:xfrm>
          <a:prstGeom prst="rect">
            <a:avLst/>
          </a:prstGeom>
        </p:spPr>
        <p:txBody>
          <a:bodyPr vert="horz" lIns="91440" tIns="45720" rIns="91440" bIns="45720" rtlCol="0" anchor="ctr"/>
          <a:lstStyle>
            <a:lvl1pPr algn="l">
              <a:defRPr sz="1000">
                <a:solidFill>
                  <a:schemeClr val="tx1">
                    <a:tint val="75000"/>
                  </a:schemeClr>
                </a:solidFill>
                <a:latin typeface="Century Gothic" panose="020B0502020202020204" pitchFamily="34" charset="0"/>
              </a:defRPr>
            </a:lvl1p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6" name="Slide Number Placeholder 5">
            <a:extLst>
              <a:ext uri="{FF2B5EF4-FFF2-40B4-BE49-F238E27FC236}">
                <a16:creationId xmlns:a16="http://schemas.microsoft.com/office/drawing/2014/main" id="{DDC4009E-31C6-D744-9885-D51649629D2C}"/>
              </a:ext>
            </a:extLst>
          </p:cNvPr>
          <p:cNvSpPr>
            <a:spLocks noGrp="1"/>
          </p:cNvSpPr>
          <p:nvPr>
            <p:ph type="sldNum" sz="quarter" idx="4"/>
          </p:nvPr>
        </p:nvSpPr>
        <p:spPr>
          <a:xfrm>
            <a:off x="124591" y="6356350"/>
            <a:ext cx="421342" cy="36512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fld id="{B64E700F-F0CB-0D4A-8209-16CF5CDE2CDC}" type="slidenum">
              <a:rPr lang="en-US" smtClean="0">
                <a:solidFill>
                  <a:srgbClr val="717B82">
                    <a:tint val="75000"/>
                  </a:srgbClr>
                </a:solidFill>
              </a:rPr>
              <a:pPr/>
              <a:t>‹#›</a:t>
            </a:fld>
            <a:endParaRPr lang="en-US" dirty="0">
              <a:solidFill>
                <a:srgbClr val="717B82">
                  <a:tint val="75000"/>
                </a:srgbClr>
              </a:solidFill>
            </a:endParaRPr>
          </a:p>
        </p:txBody>
      </p:sp>
      <p:sp>
        <p:nvSpPr>
          <p:cNvPr id="9" name="Rectangle 8">
            <a:extLst>
              <a:ext uri="{FF2B5EF4-FFF2-40B4-BE49-F238E27FC236}">
                <a16:creationId xmlns:a16="http://schemas.microsoft.com/office/drawing/2014/main" id="{CB74D955-4BB2-5645-B5D6-F067011A3C1D}"/>
              </a:ext>
            </a:extLst>
          </p:cNvPr>
          <p:cNvSpPr/>
          <p:nvPr userDrawn="1"/>
        </p:nvSpPr>
        <p:spPr>
          <a:xfrm>
            <a:off x="634999" y="284695"/>
            <a:ext cx="1810773" cy="131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pic>
        <p:nvPicPr>
          <p:cNvPr id="7" name="Picture 6" descr="A picture containing text&#10;&#10;Description automatically generated">
            <a:extLst>
              <a:ext uri="{FF2B5EF4-FFF2-40B4-BE49-F238E27FC236}">
                <a16:creationId xmlns:a16="http://schemas.microsoft.com/office/drawing/2014/main" id="{1B47E24F-B08C-BF4B-BBB7-F54105F9561D}"/>
              </a:ext>
            </a:extLst>
          </p:cNvPr>
          <p:cNvPicPr>
            <a:picLocks noChangeAspect="1"/>
          </p:cNvPicPr>
          <p:nvPr userDrawn="1"/>
        </p:nvPicPr>
        <p:blipFill>
          <a:blip r:embed="rId12"/>
          <a:stretch>
            <a:fillRect/>
          </a:stretch>
        </p:blipFill>
        <p:spPr>
          <a:xfrm>
            <a:off x="10140904" y="5952170"/>
            <a:ext cx="1819086" cy="915275"/>
          </a:xfrm>
          <a:prstGeom prst="rect">
            <a:avLst/>
          </a:prstGeom>
        </p:spPr>
      </p:pic>
    </p:spTree>
    <p:extLst>
      <p:ext uri="{BB962C8B-B14F-4D97-AF65-F5344CB8AC3E}">
        <p14:creationId xmlns:p14="http://schemas.microsoft.com/office/powerpoint/2010/main" val="149716901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Lst>
  <p:hf hdr="0" ftr="0"/>
  <p:txStyles>
    <p:titleStyle>
      <a:lvl1pPr algn="l" defTabSz="914400" rtl="0" eaLnBrk="1" latinLnBrk="0" hangingPunct="1">
        <a:lnSpc>
          <a:spcPct val="90000"/>
        </a:lnSpc>
        <a:spcBef>
          <a:spcPct val="0"/>
        </a:spcBef>
        <a:buNone/>
        <a:defRPr sz="3000" b="1" kern="1200">
          <a:solidFill>
            <a:schemeClr val="tx2"/>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567939B-D9A4-2647-B0EC-95A9FA8B8F1B}"/>
              </a:ext>
            </a:extLst>
          </p:cNvPr>
          <p:cNvSpPr>
            <a:spLocks noGrp="1"/>
          </p:cNvSpPr>
          <p:nvPr>
            <p:ph type="subTitle" idx="1"/>
          </p:nvPr>
        </p:nvSpPr>
        <p:spPr/>
        <p:txBody>
          <a:bodyPr>
            <a:normAutofit/>
          </a:bodyPr>
          <a:lstStyle/>
          <a:p>
            <a:r>
              <a:rPr lang="en-US" dirty="0"/>
              <a:t>Senate Education &amp; Policy Committee</a:t>
            </a:r>
          </a:p>
          <a:p>
            <a:r>
              <a:rPr lang="en-US" dirty="0"/>
              <a:t>February 9, 2022</a:t>
            </a:r>
          </a:p>
        </p:txBody>
      </p:sp>
      <p:sp>
        <p:nvSpPr>
          <p:cNvPr id="6" name="Title 5">
            <a:extLst>
              <a:ext uri="{FF2B5EF4-FFF2-40B4-BE49-F238E27FC236}">
                <a16:creationId xmlns:a16="http://schemas.microsoft.com/office/drawing/2014/main" id="{8B9906A6-D804-E044-B899-499C3BC11A2C}"/>
              </a:ext>
            </a:extLst>
          </p:cNvPr>
          <p:cNvSpPr>
            <a:spLocks noGrp="1"/>
          </p:cNvSpPr>
          <p:nvPr>
            <p:ph type="ctrTitle"/>
          </p:nvPr>
        </p:nvSpPr>
        <p:spPr>
          <a:xfrm>
            <a:off x="394413" y="1897682"/>
            <a:ext cx="8188172" cy="1337393"/>
          </a:xfrm>
        </p:spPr>
        <p:txBody>
          <a:bodyPr>
            <a:normAutofit fontScale="90000"/>
          </a:bodyPr>
          <a:lstStyle/>
          <a:p>
            <a:r>
              <a:rPr lang="en-US" dirty="0">
                <a:solidFill>
                  <a:schemeClr val="accent4"/>
                </a:solidFill>
              </a:rPr>
              <a:t>Service as a Catalyst </a:t>
            </a:r>
            <a:r>
              <a:rPr lang="en-US" dirty="0"/>
              <a:t>for</a:t>
            </a:r>
            <a:br>
              <a:rPr lang="en-US" dirty="0"/>
            </a:br>
            <a:r>
              <a:rPr lang="en-US" dirty="0" smtClean="0"/>
              <a:t>Minnesota Literacy</a:t>
            </a:r>
            <a:r>
              <a:rPr lang="en-US" dirty="0" smtClean="0">
                <a:solidFill>
                  <a:schemeClr val="accent5"/>
                </a:solidFill>
              </a:rPr>
              <a:t>.</a:t>
            </a:r>
            <a:r>
              <a:rPr lang="en-US" dirty="0" smtClean="0"/>
              <a:t/>
            </a:r>
            <a:br>
              <a:rPr lang="en-US" dirty="0" smtClean="0"/>
            </a:br>
            <a:r>
              <a:rPr lang="en-US" sz="1600" dirty="0" smtClean="0"/>
              <a:t/>
            </a:r>
            <a:br>
              <a:rPr lang="en-US" sz="1600" dirty="0" smtClean="0"/>
            </a:br>
            <a:r>
              <a:rPr lang="en-US" sz="3600" dirty="0" err="1" smtClean="0"/>
              <a:t>ServeMinnesota’s</a:t>
            </a:r>
            <a:r>
              <a:rPr lang="en-US" sz="3600" dirty="0" smtClean="0"/>
              <a:t> </a:t>
            </a:r>
            <a:r>
              <a:rPr lang="en-US" sz="3600" dirty="0" smtClean="0">
                <a:solidFill>
                  <a:schemeClr val="accent4"/>
                </a:solidFill>
              </a:rPr>
              <a:t>Bridge2Read</a:t>
            </a:r>
            <a:r>
              <a:rPr lang="en-US" dirty="0"/>
              <a:t/>
            </a:r>
            <a:br>
              <a:rPr lang="en-US" dirty="0"/>
            </a:br>
            <a:r>
              <a:rPr lang="en-US" sz="3600" dirty="0"/>
              <a:t/>
            </a:r>
            <a:br>
              <a:rPr lang="en-US" sz="3600" dirty="0"/>
            </a:br>
            <a:r>
              <a:rPr lang="en-US" sz="3600" dirty="0">
                <a:solidFill>
                  <a:schemeClr val="accent2"/>
                </a:solidFill>
              </a:rPr>
              <a:t/>
            </a:r>
            <a:br>
              <a:rPr lang="en-US" sz="3600" dirty="0">
                <a:solidFill>
                  <a:schemeClr val="accent2"/>
                </a:solidFill>
              </a:rPr>
            </a:br>
            <a:r>
              <a:rPr lang="en-US" dirty="0"/>
              <a:t/>
            </a:r>
            <a:br>
              <a:rPr lang="en-US" dirty="0"/>
            </a:br>
            <a:endParaRPr lang="en-US" dirty="0">
              <a:solidFill>
                <a:schemeClr val="accent5"/>
              </a:solidFill>
            </a:endParaRPr>
          </a:p>
        </p:txBody>
      </p:sp>
    </p:spTree>
    <p:extLst>
      <p:ext uri="{BB962C8B-B14F-4D97-AF65-F5344CB8AC3E}">
        <p14:creationId xmlns:p14="http://schemas.microsoft.com/office/powerpoint/2010/main" val="3156046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51D0038-83D0-E84B-9DE1-986A4E0F82AA}"/>
              </a:ext>
            </a:extLst>
          </p:cNvPr>
          <p:cNvSpPr>
            <a:spLocks noGrp="1"/>
          </p:cNvSpPr>
          <p:nvPr>
            <p:ph type="subTitle" idx="1"/>
          </p:nvPr>
        </p:nvSpPr>
        <p:spPr>
          <a:xfrm>
            <a:off x="-22577" y="4776973"/>
            <a:ext cx="12124267" cy="1388676"/>
          </a:xfrm>
        </p:spPr>
        <p:txBody>
          <a:bodyPr>
            <a:normAutofit/>
          </a:bodyPr>
          <a:lstStyle/>
          <a:p>
            <a:r>
              <a:rPr lang="en-US" sz="2000" dirty="0"/>
              <a:t>Questions:</a:t>
            </a:r>
          </a:p>
          <a:p>
            <a:r>
              <a:rPr lang="en-US" sz="2000" dirty="0"/>
              <a:t>David Parker, Vice President Research &amp; Development</a:t>
            </a:r>
          </a:p>
          <a:p>
            <a:r>
              <a:rPr lang="en-US" sz="2000" dirty="0"/>
              <a:t>Susan Thomson, ServeMN Senior Strategic Analyst</a:t>
            </a:r>
          </a:p>
        </p:txBody>
      </p:sp>
      <p:sp>
        <p:nvSpPr>
          <p:cNvPr id="4" name="Date Placeholder 3">
            <a:extLst>
              <a:ext uri="{FF2B5EF4-FFF2-40B4-BE49-F238E27FC236}">
                <a16:creationId xmlns:a16="http://schemas.microsoft.com/office/drawing/2014/main" id="{00272F93-D9BB-CD4F-B877-1BAB49ED2A4B}"/>
              </a:ext>
            </a:extLst>
          </p:cNvPr>
          <p:cNvSpPr>
            <a:spLocks noGrp="1"/>
          </p:cNvSpPr>
          <p:nvPr>
            <p:ph type="dt" sz="half" idx="2"/>
          </p:nvPr>
        </p:nvSpPr>
        <p:spPr>
          <a:xfrm>
            <a:off x="634999" y="6076686"/>
            <a:ext cx="6261100" cy="781314"/>
          </a:xfrm>
        </p:spPr>
        <p:txBody>
          <a:body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5" name="Slide Number Placeholder 4">
            <a:extLst>
              <a:ext uri="{FF2B5EF4-FFF2-40B4-BE49-F238E27FC236}">
                <a16:creationId xmlns:a16="http://schemas.microsoft.com/office/drawing/2014/main" id="{B640895A-0C67-794C-80E3-067418BA3B5F}"/>
              </a:ext>
            </a:extLst>
          </p:cNvPr>
          <p:cNvSpPr>
            <a:spLocks noGrp="1"/>
          </p:cNvSpPr>
          <p:nvPr>
            <p:ph type="sldNum" sz="quarter" idx="4"/>
          </p:nvPr>
        </p:nvSpPr>
        <p:spPr/>
        <p:txBody>
          <a:bodyPr/>
          <a:lstStyle/>
          <a:p>
            <a:fld id="{B64E700F-F0CB-0D4A-8209-16CF5CDE2CDC}" type="slidenum">
              <a:rPr lang="en-US" smtClean="0">
                <a:solidFill>
                  <a:srgbClr val="717B82">
                    <a:tint val="75000"/>
                  </a:srgbClr>
                </a:solidFill>
              </a:rPr>
              <a:pPr/>
              <a:t>10</a:t>
            </a:fld>
            <a:endParaRPr lang="en-US" dirty="0">
              <a:solidFill>
                <a:srgbClr val="717B82">
                  <a:tint val="75000"/>
                </a:srgbClr>
              </a:solidFill>
            </a:endParaRPr>
          </a:p>
        </p:txBody>
      </p:sp>
      <p:sp>
        <p:nvSpPr>
          <p:cNvPr id="6" name="Title 6">
            <a:extLst>
              <a:ext uri="{FF2B5EF4-FFF2-40B4-BE49-F238E27FC236}">
                <a16:creationId xmlns:a16="http://schemas.microsoft.com/office/drawing/2014/main" id="{540CE936-B08B-464F-BC1B-75E894306708}"/>
              </a:ext>
            </a:extLst>
          </p:cNvPr>
          <p:cNvSpPr txBox="1">
            <a:spLocks/>
          </p:cNvSpPr>
          <p:nvPr/>
        </p:nvSpPr>
        <p:spPr>
          <a:xfrm>
            <a:off x="185851" y="280657"/>
            <a:ext cx="12192000" cy="7839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accent1"/>
                </a:solidFill>
                <a:latin typeface="Century Gothic" panose="020B0502020202020204" pitchFamily="34" charset="0"/>
                <a:ea typeface="+mj-ea"/>
                <a:cs typeface="+mj-cs"/>
              </a:defRPr>
            </a:lvl1pPr>
          </a:lstStyle>
          <a:p>
            <a:r>
              <a:rPr lang="en-US" sz="5000" dirty="0">
                <a:solidFill>
                  <a:srgbClr val="FFD949"/>
                </a:solidFill>
              </a:rPr>
              <a:t>ServeMinnesota</a:t>
            </a:r>
            <a:endParaRPr lang="en-US" sz="5000" dirty="0"/>
          </a:p>
        </p:txBody>
      </p:sp>
      <p:sp>
        <p:nvSpPr>
          <p:cNvPr id="9" name="Title 2">
            <a:extLst>
              <a:ext uri="{FF2B5EF4-FFF2-40B4-BE49-F238E27FC236}">
                <a16:creationId xmlns:a16="http://schemas.microsoft.com/office/drawing/2014/main" id="{1682EAC8-39CB-E545-9460-F49B40457FF3}"/>
              </a:ext>
            </a:extLst>
          </p:cNvPr>
          <p:cNvSpPr>
            <a:spLocks noGrp="1"/>
          </p:cNvSpPr>
          <p:nvPr>
            <p:ph type="ctrTitle"/>
          </p:nvPr>
        </p:nvSpPr>
        <p:spPr>
          <a:xfrm>
            <a:off x="73378" y="1661652"/>
            <a:ext cx="12050889" cy="2249948"/>
          </a:xfrm>
        </p:spPr>
        <p:txBody>
          <a:bodyPr/>
          <a:lstStyle/>
          <a:p>
            <a:r>
              <a:rPr lang="en-US" dirty="0"/>
              <a:t>Catalyst for Reading Achievement:</a:t>
            </a:r>
            <a:br>
              <a:rPr lang="en-US" dirty="0"/>
            </a:br>
            <a:r>
              <a:rPr lang="en-US" dirty="0"/>
              <a:t>	</a:t>
            </a:r>
            <a:r>
              <a:rPr lang="en-US" sz="3200" dirty="0"/>
              <a:t>Reading Corps</a:t>
            </a:r>
            <a:br>
              <a:rPr lang="en-US" sz="3200" dirty="0"/>
            </a:br>
            <a:r>
              <a:rPr lang="en-US" sz="3200" dirty="0"/>
              <a:t>	Bridge2Read &amp; LTRS</a:t>
            </a:r>
            <a:br>
              <a:rPr lang="en-US" sz="3200" dirty="0"/>
            </a:br>
            <a:r>
              <a:rPr lang="en-US" sz="3200" dirty="0"/>
              <a:t>	</a:t>
            </a:r>
            <a:endParaRPr lang="en-US" sz="3200" dirty="0">
              <a:solidFill>
                <a:schemeClr val="accent5"/>
              </a:solidFill>
            </a:endParaRPr>
          </a:p>
        </p:txBody>
      </p:sp>
      <p:sp>
        <p:nvSpPr>
          <p:cNvPr id="10" name="Oval 9">
            <a:extLst>
              <a:ext uri="{FF2B5EF4-FFF2-40B4-BE49-F238E27FC236}">
                <a16:creationId xmlns:a16="http://schemas.microsoft.com/office/drawing/2014/main" id="{FE757EE0-E6B9-4E4C-A8AC-F9451EC1446E}"/>
              </a:ext>
            </a:extLst>
          </p:cNvPr>
          <p:cNvSpPr/>
          <p:nvPr/>
        </p:nvSpPr>
        <p:spPr>
          <a:xfrm>
            <a:off x="9670453" y="4084622"/>
            <a:ext cx="634509" cy="634509"/>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2CC3B6"/>
              </a:solidFill>
            </a:endParaRPr>
          </a:p>
        </p:txBody>
      </p:sp>
      <p:sp>
        <p:nvSpPr>
          <p:cNvPr id="11" name="Oval 10">
            <a:extLst>
              <a:ext uri="{FF2B5EF4-FFF2-40B4-BE49-F238E27FC236}">
                <a16:creationId xmlns:a16="http://schemas.microsoft.com/office/drawing/2014/main" id="{379D830B-A61C-EE4B-9BFA-3CD2E0FF6262}"/>
              </a:ext>
            </a:extLst>
          </p:cNvPr>
          <p:cNvSpPr/>
          <p:nvPr/>
        </p:nvSpPr>
        <p:spPr>
          <a:xfrm>
            <a:off x="10019560" y="3715962"/>
            <a:ext cx="634509" cy="63450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2" name="Oval 11">
            <a:extLst>
              <a:ext uri="{FF2B5EF4-FFF2-40B4-BE49-F238E27FC236}">
                <a16:creationId xmlns:a16="http://schemas.microsoft.com/office/drawing/2014/main" id="{C3CAD76E-A73D-6D4B-AD60-12229C3F6E13}"/>
              </a:ext>
            </a:extLst>
          </p:cNvPr>
          <p:cNvSpPr/>
          <p:nvPr/>
        </p:nvSpPr>
        <p:spPr>
          <a:xfrm>
            <a:off x="10435423" y="4379392"/>
            <a:ext cx="634509" cy="634509"/>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2CC3B6"/>
              </a:solidFill>
            </a:endParaRPr>
          </a:p>
        </p:txBody>
      </p:sp>
    </p:spTree>
    <p:extLst>
      <p:ext uri="{BB962C8B-B14F-4D97-AF65-F5344CB8AC3E}">
        <p14:creationId xmlns:p14="http://schemas.microsoft.com/office/powerpoint/2010/main" val="3015613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540CE936-B08B-464F-BC1B-75E894306708}"/>
              </a:ext>
            </a:extLst>
          </p:cNvPr>
          <p:cNvSpPr txBox="1">
            <a:spLocks/>
          </p:cNvSpPr>
          <p:nvPr/>
        </p:nvSpPr>
        <p:spPr>
          <a:xfrm>
            <a:off x="-22578" y="382966"/>
            <a:ext cx="12192000" cy="7839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accent1"/>
                </a:solidFill>
                <a:latin typeface="Century Gothic" panose="020B0502020202020204" pitchFamily="34" charset="0"/>
                <a:ea typeface="+mj-ea"/>
                <a:cs typeface="+mj-cs"/>
              </a:defRPr>
            </a:lvl1pPr>
          </a:lstStyle>
          <a:p>
            <a:r>
              <a:rPr lang="en-US" sz="4400" dirty="0">
                <a:solidFill>
                  <a:srgbClr val="FFD949"/>
                </a:solidFill>
              </a:rPr>
              <a:t>ServeMinnesota</a:t>
            </a:r>
            <a:endParaRPr lang="en-US" sz="4400" dirty="0"/>
          </a:p>
        </p:txBody>
      </p:sp>
      <p:pic>
        <p:nvPicPr>
          <p:cNvPr id="9" name="Picture 8"/>
          <p:cNvPicPr>
            <a:picLocks noChangeAspect="1"/>
          </p:cNvPicPr>
          <p:nvPr/>
        </p:nvPicPr>
        <p:blipFill rotWithShape="1">
          <a:blip r:embed="rId3"/>
          <a:srcRect l="1045" t="12360" r="68346" b="9217"/>
          <a:stretch/>
        </p:blipFill>
        <p:spPr>
          <a:xfrm>
            <a:off x="409207" y="1296984"/>
            <a:ext cx="7086600" cy="5331759"/>
          </a:xfrm>
          <a:prstGeom prst="rect">
            <a:avLst/>
          </a:prstGeom>
        </p:spPr>
      </p:pic>
      <p:sp>
        <p:nvSpPr>
          <p:cNvPr id="2" name="TextBox 1"/>
          <p:cNvSpPr txBox="1"/>
          <p:nvPr/>
        </p:nvSpPr>
        <p:spPr>
          <a:xfrm>
            <a:off x="8140586" y="1424550"/>
            <a:ext cx="3317735" cy="3785652"/>
          </a:xfrm>
          <a:prstGeom prst="rect">
            <a:avLst/>
          </a:prstGeom>
          <a:noFill/>
        </p:spPr>
        <p:txBody>
          <a:bodyPr wrap="square" rtlCol="0">
            <a:spAutoFit/>
          </a:bodyPr>
          <a:lstStyle/>
          <a:p>
            <a:pPr>
              <a:lnSpc>
                <a:spcPts val="3600"/>
              </a:lnSpc>
            </a:pPr>
            <a:r>
              <a:rPr lang="en-US" sz="2400" b="1" dirty="0" smtClean="0"/>
              <a:t>ServeMinnesota moves research to practice, using evidence-based approaches and the power of AmeriCorps to meet critical needs in our state. </a:t>
            </a:r>
            <a:endParaRPr lang="en-US" sz="2400" b="1" dirty="0"/>
          </a:p>
        </p:txBody>
      </p:sp>
    </p:spTree>
    <p:extLst>
      <p:ext uri="{BB962C8B-B14F-4D97-AF65-F5344CB8AC3E}">
        <p14:creationId xmlns:p14="http://schemas.microsoft.com/office/powerpoint/2010/main" val="3615008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47144E-DC8B-3B40-ADD3-F4EEF0BDFC0F}"/>
              </a:ext>
            </a:extLst>
          </p:cNvPr>
          <p:cNvSpPr>
            <a:spLocks noGrp="1"/>
          </p:cNvSpPr>
          <p:nvPr>
            <p:ph type="subTitle" idx="1"/>
          </p:nvPr>
        </p:nvSpPr>
        <p:spPr>
          <a:xfrm>
            <a:off x="335263" y="3016128"/>
            <a:ext cx="6398560" cy="2086449"/>
          </a:xfrm>
        </p:spPr>
        <p:txBody>
          <a:bodyPr>
            <a:noAutofit/>
          </a:bodyPr>
          <a:lstStyle/>
          <a:p>
            <a:r>
              <a:rPr lang="en-US" sz="2800" dirty="0"/>
              <a:t>AmeriCorps people power working </a:t>
            </a:r>
          </a:p>
          <a:p>
            <a:r>
              <a:rPr lang="en-US" sz="2800" dirty="0"/>
              <a:t>on reading skills with thousands of </a:t>
            </a:r>
          </a:p>
          <a:p>
            <a:r>
              <a:rPr lang="en-US" sz="2800" dirty="0"/>
              <a:t>students at 600 partnering sites</a:t>
            </a:r>
          </a:p>
          <a:p>
            <a:r>
              <a:rPr lang="en-US" sz="2800" dirty="0"/>
              <a:t>across Minnesota.</a:t>
            </a:r>
          </a:p>
        </p:txBody>
      </p:sp>
      <p:sp>
        <p:nvSpPr>
          <p:cNvPr id="3" name="Title 2">
            <a:extLst>
              <a:ext uri="{FF2B5EF4-FFF2-40B4-BE49-F238E27FC236}">
                <a16:creationId xmlns:a16="http://schemas.microsoft.com/office/drawing/2014/main" id="{EDE3CAC2-36AA-424E-898D-5A7C1A1E15C4}"/>
              </a:ext>
            </a:extLst>
          </p:cNvPr>
          <p:cNvSpPr>
            <a:spLocks noGrp="1"/>
          </p:cNvSpPr>
          <p:nvPr>
            <p:ph type="ctrTitle"/>
          </p:nvPr>
        </p:nvSpPr>
        <p:spPr>
          <a:xfrm>
            <a:off x="185851" y="1600189"/>
            <a:ext cx="9880601" cy="1323595"/>
          </a:xfrm>
        </p:spPr>
        <p:txBody>
          <a:bodyPr/>
          <a:lstStyle/>
          <a:p>
            <a:r>
              <a:rPr lang="en-US" dirty="0"/>
              <a:t>Reading Corps</a:t>
            </a:r>
          </a:p>
        </p:txBody>
      </p:sp>
      <p:pic>
        <p:nvPicPr>
          <p:cNvPr id="4" name="Picture 3" descr="A picture containing person, indoor&#10;&#10;Description automatically generated">
            <a:extLst>
              <a:ext uri="{FF2B5EF4-FFF2-40B4-BE49-F238E27FC236}">
                <a16:creationId xmlns:a16="http://schemas.microsoft.com/office/drawing/2014/main" id="{7CC27295-9D0D-BD43-B468-AE3EFACBBE47}"/>
              </a:ext>
            </a:extLst>
          </p:cNvPr>
          <p:cNvPicPr>
            <a:picLocks noChangeAspect="1"/>
          </p:cNvPicPr>
          <p:nvPr/>
        </p:nvPicPr>
        <p:blipFill rotWithShape="1">
          <a:blip r:embed="rId3"/>
          <a:srcRect l="335" t="214" r="-335" b="10400"/>
          <a:stretch/>
        </p:blipFill>
        <p:spPr>
          <a:xfrm>
            <a:off x="7561922" y="974553"/>
            <a:ext cx="4224329" cy="4224329"/>
          </a:xfrm>
          <a:prstGeom prst="ellipse">
            <a:avLst/>
          </a:prstGeom>
        </p:spPr>
      </p:pic>
      <p:sp>
        <p:nvSpPr>
          <p:cNvPr id="5" name="Oval 4">
            <a:extLst>
              <a:ext uri="{FF2B5EF4-FFF2-40B4-BE49-F238E27FC236}">
                <a16:creationId xmlns:a16="http://schemas.microsoft.com/office/drawing/2014/main" id="{4B2EC6CE-59AE-BF4B-957D-9DD559F07083}"/>
              </a:ext>
            </a:extLst>
          </p:cNvPr>
          <p:cNvSpPr/>
          <p:nvPr/>
        </p:nvSpPr>
        <p:spPr>
          <a:xfrm>
            <a:off x="10490200" y="773264"/>
            <a:ext cx="1229675" cy="122967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2CC3B6"/>
              </a:solidFill>
            </a:endParaRPr>
          </a:p>
        </p:txBody>
      </p:sp>
      <p:sp>
        <p:nvSpPr>
          <p:cNvPr id="7" name="Oval 6">
            <a:extLst>
              <a:ext uri="{FF2B5EF4-FFF2-40B4-BE49-F238E27FC236}">
                <a16:creationId xmlns:a16="http://schemas.microsoft.com/office/drawing/2014/main" id="{368EC8AF-70A4-4A40-9833-3961B8E927BF}"/>
              </a:ext>
            </a:extLst>
          </p:cNvPr>
          <p:cNvSpPr/>
          <p:nvPr/>
        </p:nvSpPr>
        <p:spPr>
          <a:xfrm>
            <a:off x="11184930" y="1620876"/>
            <a:ext cx="634509" cy="634509"/>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8" name="Oval 7">
            <a:extLst>
              <a:ext uri="{FF2B5EF4-FFF2-40B4-BE49-F238E27FC236}">
                <a16:creationId xmlns:a16="http://schemas.microsoft.com/office/drawing/2014/main" id="{CB94001F-0554-FC46-A543-C9F42CE1B00A}"/>
              </a:ext>
            </a:extLst>
          </p:cNvPr>
          <p:cNvSpPr/>
          <p:nvPr/>
        </p:nvSpPr>
        <p:spPr>
          <a:xfrm>
            <a:off x="7561922" y="4798813"/>
            <a:ext cx="538875" cy="538875"/>
          </a:xfrm>
          <a:prstGeom prst="ellipse">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0" name="Date Placeholder 9">
            <a:extLst>
              <a:ext uri="{FF2B5EF4-FFF2-40B4-BE49-F238E27FC236}">
                <a16:creationId xmlns:a16="http://schemas.microsoft.com/office/drawing/2014/main" id="{765E2D67-884A-A544-9FE6-12376B9470E6}"/>
              </a:ext>
            </a:extLst>
          </p:cNvPr>
          <p:cNvSpPr>
            <a:spLocks noGrp="1"/>
          </p:cNvSpPr>
          <p:nvPr>
            <p:ph type="dt" sz="half" idx="2"/>
          </p:nvPr>
        </p:nvSpPr>
        <p:spPr/>
        <p:txBody>
          <a:bodyPr/>
          <a:lstStyle/>
          <a:p>
            <a:r>
              <a:rPr lang="en-US">
                <a:solidFill>
                  <a:srgbClr val="717B82">
                    <a:tint val="75000"/>
                  </a:srgbClr>
                </a:solidFill>
              </a:rPr>
              <a:t>© 2021 ServeMinnesota. All Rights Reserved.</a:t>
            </a:r>
            <a:endParaRPr lang="en-US" dirty="0">
              <a:solidFill>
                <a:srgbClr val="717B82">
                  <a:tint val="75000"/>
                </a:srgbClr>
              </a:solidFill>
            </a:endParaRPr>
          </a:p>
        </p:txBody>
      </p:sp>
      <p:sp>
        <p:nvSpPr>
          <p:cNvPr id="11" name="Slide Number Placeholder 10">
            <a:extLst>
              <a:ext uri="{FF2B5EF4-FFF2-40B4-BE49-F238E27FC236}">
                <a16:creationId xmlns:a16="http://schemas.microsoft.com/office/drawing/2014/main" id="{4479CD7D-398A-144C-A55F-0453A3D024FC}"/>
              </a:ext>
            </a:extLst>
          </p:cNvPr>
          <p:cNvSpPr>
            <a:spLocks noGrp="1"/>
          </p:cNvSpPr>
          <p:nvPr>
            <p:ph type="sldNum" sz="quarter" idx="4"/>
          </p:nvPr>
        </p:nvSpPr>
        <p:spPr/>
        <p:txBody>
          <a:bodyPr/>
          <a:lstStyle/>
          <a:p>
            <a:fld id="{B64E700F-F0CB-0D4A-8209-16CF5CDE2CDC}" type="slidenum">
              <a:rPr lang="en-US" smtClean="0">
                <a:solidFill>
                  <a:srgbClr val="717B82">
                    <a:tint val="75000"/>
                  </a:srgbClr>
                </a:solidFill>
              </a:rPr>
              <a:pPr/>
              <a:t>3</a:t>
            </a:fld>
            <a:endParaRPr lang="en-US" dirty="0">
              <a:solidFill>
                <a:srgbClr val="717B82">
                  <a:tint val="75000"/>
                </a:srgbClr>
              </a:solidFill>
            </a:endParaRPr>
          </a:p>
        </p:txBody>
      </p:sp>
      <p:sp>
        <p:nvSpPr>
          <p:cNvPr id="12" name="Title 6">
            <a:extLst>
              <a:ext uri="{FF2B5EF4-FFF2-40B4-BE49-F238E27FC236}">
                <a16:creationId xmlns:a16="http://schemas.microsoft.com/office/drawing/2014/main" id="{540CE936-B08B-464F-BC1B-75E894306708}"/>
              </a:ext>
            </a:extLst>
          </p:cNvPr>
          <p:cNvSpPr txBox="1">
            <a:spLocks/>
          </p:cNvSpPr>
          <p:nvPr/>
        </p:nvSpPr>
        <p:spPr>
          <a:xfrm>
            <a:off x="185851" y="280657"/>
            <a:ext cx="12192000" cy="7839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accent1"/>
                </a:solidFill>
                <a:latin typeface="Century Gothic" panose="020B0502020202020204" pitchFamily="34" charset="0"/>
                <a:ea typeface="+mj-ea"/>
                <a:cs typeface="+mj-cs"/>
              </a:defRPr>
            </a:lvl1pPr>
          </a:lstStyle>
          <a:p>
            <a:r>
              <a:rPr lang="en-US" sz="5000" dirty="0">
                <a:solidFill>
                  <a:srgbClr val="FFD949"/>
                </a:solidFill>
              </a:rPr>
              <a:t>ServeMinnesota</a:t>
            </a:r>
            <a:endParaRPr lang="en-US" sz="5000" dirty="0"/>
          </a:p>
        </p:txBody>
      </p:sp>
    </p:spTree>
    <p:extLst>
      <p:ext uri="{BB962C8B-B14F-4D97-AF65-F5344CB8AC3E}">
        <p14:creationId xmlns:p14="http://schemas.microsoft.com/office/powerpoint/2010/main" val="316737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0783-8418-4EA1-852C-41B65B776EB5}"/>
              </a:ext>
            </a:extLst>
          </p:cNvPr>
          <p:cNvSpPr>
            <a:spLocks noGrp="1"/>
          </p:cNvSpPr>
          <p:nvPr>
            <p:ph type="title"/>
          </p:nvPr>
        </p:nvSpPr>
        <p:spPr>
          <a:xfrm>
            <a:off x="565118" y="1749266"/>
            <a:ext cx="5309700" cy="1480072"/>
          </a:xfrm>
        </p:spPr>
        <p:txBody>
          <a:bodyPr/>
          <a:lstStyle/>
          <a:p>
            <a:r>
              <a:rPr lang="en-US" dirty="0" smtClean="0"/>
              <a:t>Reading Corps:</a:t>
            </a:r>
            <a:br>
              <a:rPr lang="en-US" dirty="0" smtClean="0"/>
            </a:br>
            <a:r>
              <a:rPr lang="en-US" sz="3200" dirty="0" smtClean="0"/>
              <a:t>A </a:t>
            </a:r>
            <a:r>
              <a:rPr lang="en-US" sz="3200" dirty="0"/>
              <a:t>Growing Evidence </a:t>
            </a:r>
            <a:r>
              <a:rPr lang="en-US" sz="3200" dirty="0" smtClean="0"/>
              <a:t>Base</a:t>
            </a:r>
            <a:endParaRPr lang="en-US" sz="3200" dirty="0"/>
          </a:p>
        </p:txBody>
      </p:sp>
      <p:sp>
        <p:nvSpPr>
          <p:cNvPr id="3" name="Content Placeholder 2">
            <a:extLst>
              <a:ext uri="{FF2B5EF4-FFF2-40B4-BE49-F238E27FC236}">
                <a16:creationId xmlns:a16="http://schemas.microsoft.com/office/drawing/2014/main" id="{5A613687-9C30-4335-8522-E7D6E9673CBA}"/>
              </a:ext>
            </a:extLst>
          </p:cNvPr>
          <p:cNvSpPr>
            <a:spLocks noGrp="1"/>
          </p:cNvSpPr>
          <p:nvPr>
            <p:ph idx="1"/>
          </p:nvPr>
        </p:nvSpPr>
        <p:spPr>
          <a:xfrm>
            <a:off x="6425711" y="367281"/>
            <a:ext cx="5550502" cy="5709838"/>
          </a:xfrm>
        </p:spPr>
        <p:txBody>
          <a:bodyPr>
            <a:normAutofit fontScale="85000" lnSpcReduction="20000"/>
          </a:bodyPr>
          <a:lstStyle/>
          <a:p>
            <a:pPr>
              <a:lnSpc>
                <a:spcPct val="110000"/>
              </a:lnSpc>
            </a:pPr>
            <a:r>
              <a:rPr lang="en-US" sz="2800" b="1" dirty="0" smtClean="0">
                <a:solidFill>
                  <a:schemeClr val="accent2"/>
                </a:solidFill>
              </a:rPr>
              <a:t>Recognized nationally as a top </a:t>
            </a:r>
            <a:r>
              <a:rPr lang="en-US" sz="2800" b="1" dirty="0">
                <a:solidFill>
                  <a:schemeClr val="accent2"/>
                </a:solidFill>
              </a:rPr>
              <a:t>literacy </a:t>
            </a:r>
            <a:r>
              <a:rPr lang="en-US" sz="2800" b="1" dirty="0" smtClean="0">
                <a:solidFill>
                  <a:schemeClr val="accent2"/>
                </a:solidFill>
              </a:rPr>
              <a:t>program, proven to </a:t>
            </a:r>
            <a:r>
              <a:rPr lang="en-US" sz="2800" b="1" dirty="0">
                <a:solidFill>
                  <a:schemeClr val="accent2"/>
                </a:solidFill>
              </a:rPr>
              <a:t>provide the greatest promise of impact</a:t>
            </a:r>
            <a:r>
              <a:rPr lang="en-US" sz="2800" b="1" dirty="0" smtClean="0">
                <a:solidFill>
                  <a:schemeClr val="accent2"/>
                </a:solidFill>
              </a:rPr>
              <a:t>.    	</a:t>
            </a:r>
            <a:r>
              <a:rPr lang="en-US" sz="3100" b="1" dirty="0" smtClean="0">
                <a:solidFill>
                  <a:schemeClr val="accent2"/>
                </a:solidFill>
              </a:rPr>
              <a:t>		</a:t>
            </a:r>
            <a:r>
              <a:rPr lang="en-US" sz="2100" dirty="0" smtClean="0">
                <a:solidFill>
                  <a:schemeClr val="accent2"/>
                </a:solidFill>
              </a:rPr>
              <a:t>--ProvenTutoring.org</a:t>
            </a:r>
            <a:r>
              <a:rPr lang="en-US" sz="3100" b="1" dirty="0" smtClean="0">
                <a:solidFill>
                  <a:schemeClr val="accent2"/>
                </a:solidFill>
              </a:rPr>
              <a:t> </a:t>
            </a:r>
            <a:endParaRPr lang="en-US" sz="3100" b="1" dirty="0">
              <a:solidFill>
                <a:schemeClr val="accent2"/>
              </a:solidFill>
            </a:endParaRPr>
          </a:p>
          <a:p>
            <a:pPr>
              <a:lnSpc>
                <a:spcPct val="110000"/>
              </a:lnSpc>
            </a:pPr>
            <a:r>
              <a:rPr lang="en-US" b="1" dirty="0" err="1" smtClean="0"/>
              <a:t>PreK</a:t>
            </a:r>
            <a:endParaRPr lang="en-US" b="1" dirty="0"/>
          </a:p>
          <a:p>
            <a:pPr>
              <a:lnSpc>
                <a:spcPct val="110000"/>
              </a:lnSpc>
            </a:pPr>
            <a:r>
              <a:rPr lang="en-US" dirty="0"/>
              <a:t>Outperformed their peers on the five key measures of early literacy – Picture Names, Rhyming, Alliteration, Letter Sounds, and Letter Names.</a:t>
            </a:r>
          </a:p>
          <a:p>
            <a:pPr>
              <a:lnSpc>
                <a:spcPct val="110000"/>
              </a:lnSpc>
            </a:pPr>
            <a:r>
              <a:rPr lang="en-US" b="1" dirty="0" smtClean="0"/>
              <a:t>Kindergarten</a:t>
            </a:r>
            <a:endParaRPr lang="en-US" b="1" dirty="0"/>
          </a:p>
          <a:p>
            <a:pPr>
              <a:lnSpc>
                <a:spcPct val="110000"/>
              </a:lnSpc>
            </a:pPr>
            <a:r>
              <a:rPr lang="en-US" dirty="0"/>
              <a:t>Correctly identified nearly 11 more letter sounds in one minute after one semester.</a:t>
            </a:r>
          </a:p>
          <a:p>
            <a:pPr>
              <a:lnSpc>
                <a:spcPct val="110000"/>
              </a:lnSpc>
            </a:pPr>
            <a:r>
              <a:rPr lang="en-US" b="1" dirty="0" smtClean="0"/>
              <a:t>First </a:t>
            </a:r>
            <a:r>
              <a:rPr lang="en-US" b="1" dirty="0"/>
              <a:t>Grade</a:t>
            </a:r>
          </a:p>
          <a:p>
            <a:pPr>
              <a:lnSpc>
                <a:spcPct val="110000"/>
              </a:lnSpc>
            </a:pPr>
            <a:r>
              <a:rPr lang="en-US" dirty="0"/>
              <a:t>Achieved significantly higher reading scores after one semester.</a:t>
            </a:r>
          </a:p>
          <a:p>
            <a:pPr>
              <a:lnSpc>
                <a:spcPct val="110000"/>
              </a:lnSpc>
            </a:pPr>
            <a:r>
              <a:rPr lang="en-US" b="1" dirty="0" smtClean="0"/>
              <a:t>Second </a:t>
            </a:r>
            <a:r>
              <a:rPr lang="en-US" b="1" dirty="0"/>
              <a:t>and Third Grade</a:t>
            </a:r>
          </a:p>
          <a:p>
            <a:pPr>
              <a:lnSpc>
                <a:spcPct val="110000"/>
              </a:lnSpc>
            </a:pPr>
            <a:r>
              <a:rPr lang="en-US" dirty="0"/>
              <a:t>Attained significantly higher oral reading fluency scores</a:t>
            </a:r>
            <a:r>
              <a:rPr lang="en-US" dirty="0" smtClean="0"/>
              <a:t>.</a:t>
            </a:r>
          </a:p>
          <a:p>
            <a:endParaRPr lang="en-US" dirty="0">
              <a:solidFill>
                <a:schemeClr val="accent2"/>
              </a:solidFill>
            </a:endParaRPr>
          </a:p>
          <a:p>
            <a:endParaRPr lang="en-US" dirty="0">
              <a:solidFill>
                <a:schemeClr val="accent2"/>
              </a:solidFill>
            </a:endParaRPr>
          </a:p>
          <a:p>
            <a:endParaRPr lang="en-US" dirty="0"/>
          </a:p>
        </p:txBody>
      </p:sp>
      <p:sp>
        <p:nvSpPr>
          <p:cNvPr id="4" name="Text Placeholder 3">
            <a:extLst>
              <a:ext uri="{FF2B5EF4-FFF2-40B4-BE49-F238E27FC236}">
                <a16:creationId xmlns:a16="http://schemas.microsoft.com/office/drawing/2014/main" id="{9DB11A70-4206-4873-8733-E7C214E254AB}"/>
              </a:ext>
            </a:extLst>
          </p:cNvPr>
          <p:cNvSpPr>
            <a:spLocks noGrp="1"/>
          </p:cNvSpPr>
          <p:nvPr>
            <p:ph type="body" sz="half" idx="2"/>
          </p:nvPr>
        </p:nvSpPr>
        <p:spPr>
          <a:xfrm>
            <a:off x="565118" y="3357475"/>
            <a:ext cx="5020235" cy="1950334"/>
          </a:xfrm>
        </p:spPr>
        <p:txBody>
          <a:bodyPr/>
          <a:lstStyle/>
          <a:p>
            <a:r>
              <a:rPr lang="en-US" dirty="0"/>
              <a:t>Two highly rigorous, impartial and complementary studies show Reading Corps conclusively improves early reading skills for struggling students, the equivalent of a half year to almost a full year of extra school.*</a:t>
            </a:r>
          </a:p>
          <a:p>
            <a:endParaRPr lang="en-US" dirty="0"/>
          </a:p>
        </p:txBody>
      </p:sp>
      <p:sp>
        <p:nvSpPr>
          <p:cNvPr id="5" name="Rectangle 4">
            <a:extLst>
              <a:ext uri="{FF2B5EF4-FFF2-40B4-BE49-F238E27FC236}">
                <a16:creationId xmlns:a16="http://schemas.microsoft.com/office/drawing/2014/main" id="{0BB390B8-F82C-46C2-8A04-87A2EFA6D6F9}"/>
              </a:ext>
            </a:extLst>
          </p:cNvPr>
          <p:cNvSpPr/>
          <p:nvPr/>
        </p:nvSpPr>
        <p:spPr>
          <a:xfrm>
            <a:off x="2109746" y="5348165"/>
            <a:ext cx="3029997"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entury Gothic" panose="020F0302020204030204"/>
                <a:ea typeface="+mn-ea"/>
                <a:cs typeface="+mn-cs"/>
              </a:rPr>
              <a:t>* Evaluations by NORC at the University of Chicago</a:t>
            </a:r>
          </a:p>
        </p:txBody>
      </p:sp>
    </p:spTree>
    <p:extLst>
      <p:ext uri="{BB962C8B-B14F-4D97-AF65-F5344CB8AC3E}">
        <p14:creationId xmlns:p14="http://schemas.microsoft.com/office/powerpoint/2010/main" val="798633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60EDC94E-F92E-0B45-BF78-A55055C9983F}"/>
              </a:ext>
            </a:extLst>
          </p:cNvPr>
          <p:cNvSpPr/>
          <p:nvPr/>
        </p:nvSpPr>
        <p:spPr>
          <a:xfrm>
            <a:off x="2967389" y="5682914"/>
            <a:ext cx="634509" cy="634509"/>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5" name="Title 6">
            <a:extLst>
              <a:ext uri="{FF2B5EF4-FFF2-40B4-BE49-F238E27FC236}">
                <a16:creationId xmlns:a16="http://schemas.microsoft.com/office/drawing/2014/main" id="{540CE936-B08B-464F-BC1B-75E894306708}"/>
              </a:ext>
            </a:extLst>
          </p:cNvPr>
          <p:cNvSpPr txBox="1">
            <a:spLocks/>
          </p:cNvSpPr>
          <p:nvPr/>
        </p:nvSpPr>
        <p:spPr>
          <a:xfrm>
            <a:off x="135466" y="459913"/>
            <a:ext cx="12192000" cy="7839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accent1"/>
                </a:solidFill>
                <a:latin typeface="Century Gothic" panose="020B0502020202020204" pitchFamily="34" charset="0"/>
                <a:ea typeface="+mj-ea"/>
                <a:cs typeface="+mj-cs"/>
              </a:defRPr>
            </a:lvl1pPr>
          </a:lstStyle>
          <a:p>
            <a:r>
              <a:rPr lang="en-US" sz="3200" dirty="0">
                <a:solidFill>
                  <a:srgbClr val="FFD949"/>
                </a:solidFill>
              </a:rPr>
              <a:t>ServeMinnesota Innovation</a:t>
            </a:r>
            <a:r>
              <a:rPr lang="en-US" sz="4400" dirty="0">
                <a:solidFill>
                  <a:srgbClr val="FFD949"/>
                </a:solidFill>
              </a:rPr>
              <a:t> </a:t>
            </a:r>
            <a:endParaRPr lang="en-US" sz="4400" dirty="0"/>
          </a:p>
        </p:txBody>
      </p:sp>
      <p:sp>
        <p:nvSpPr>
          <p:cNvPr id="6" name="Title 5"/>
          <p:cNvSpPr>
            <a:spLocks noGrp="1"/>
          </p:cNvSpPr>
          <p:nvPr>
            <p:ph type="title"/>
          </p:nvPr>
        </p:nvSpPr>
        <p:spPr>
          <a:xfrm>
            <a:off x="273145" y="2227229"/>
            <a:ext cx="5965814" cy="634509"/>
          </a:xfrm>
        </p:spPr>
        <p:txBody>
          <a:bodyPr/>
          <a:lstStyle/>
          <a:p>
            <a:r>
              <a:rPr lang="en-US" sz="3200" dirty="0" smtClean="0"/>
              <a:t>Taking Reading Corps to the Next Level: Bridge2Read</a:t>
            </a:r>
            <a:endParaRPr lang="en-US" sz="3200" dirty="0"/>
          </a:p>
        </p:txBody>
      </p:sp>
      <p:sp>
        <p:nvSpPr>
          <p:cNvPr id="9" name="TextBox 8">
            <a:extLst>
              <a:ext uri="{FF2B5EF4-FFF2-40B4-BE49-F238E27FC236}">
                <a16:creationId xmlns:a16="http://schemas.microsoft.com/office/drawing/2014/main" id="{3A7B130C-6703-4749-AE54-E6EA8A38CFCC}"/>
              </a:ext>
            </a:extLst>
          </p:cNvPr>
          <p:cNvSpPr txBox="1"/>
          <p:nvPr/>
        </p:nvSpPr>
        <p:spPr>
          <a:xfrm>
            <a:off x="6344240" y="2350540"/>
            <a:ext cx="5565238" cy="4185761"/>
          </a:xfrm>
          <a:prstGeom prst="rect">
            <a:avLst/>
          </a:prstGeom>
          <a:noFill/>
        </p:spPr>
        <p:txBody>
          <a:bodyPr wrap="square" rtlCol="0">
            <a:spAutoFit/>
          </a:bodyPr>
          <a:lstStyle/>
          <a:p>
            <a:r>
              <a:rPr lang="en-US" sz="2800" b="1" dirty="0" smtClean="0">
                <a:solidFill>
                  <a:schemeClr val="tx2"/>
                </a:solidFill>
              </a:rPr>
              <a:t>Reading Corps provides the literacy </a:t>
            </a:r>
            <a:r>
              <a:rPr lang="en-US" sz="2800" b="1" dirty="0">
                <a:solidFill>
                  <a:schemeClr val="tx2"/>
                </a:solidFill>
              </a:rPr>
              <a:t>tools and coaching to support K-3 teachers</a:t>
            </a:r>
            <a:r>
              <a:rPr lang="en-US" sz="2800" b="1" dirty="0" smtClean="0">
                <a:solidFill>
                  <a:schemeClr val="tx2"/>
                </a:solidFill>
              </a:rPr>
              <a:t>!</a:t>
            </a:r>
            <a:br>
              <a:rPr lang="en-US" sz="2800" b="1" dirty="0" smtClean="0">
                <a:solidFill>
                  <a:schemeClr val="tx2"/>
                </a:solidFill>
              </a:rPr>
            </a:br>
            <a:endParaRPr lang="en-US" sz="1000" b="1" dirty="0">
              <a:solidFill>
                <a:schemeClr val="tx2"/>
              </a:solidFill>
            </a:endParaRPr>
          </a:p>
          <a:p>
            <a:pPr marL="342900" indent="-342900">
              <a:lnSpc>
                <a:spcPts val="3000"/>
              </a:lnSpc>
              <a:buFont typeface="Wingdings" panose="05000000000000000000" pitchFamily="2" charset="2"/>
              <a:buChar char="ü"/>
            </a:pPr>
            <a:r>
              <a:rPr lang="en-US" sz="2000" dirty="0">
                <a:solidFill>
                  <a:schemeClr val="tx2"/>
                </a:solidFill>
              </a:rPr>
              <a:t>Directly complements LETRS</a:t>
            </a:r>
          </a:p>
          <a:p>
            <a:pPr marL="342900" indent="-342900">
              <a:lnSpc>
                <a:spcPts val="3000"/>
              </a:lnSpc>
              <a:buFont typeface="Wingdings" panose="05000000000000000000" pitchFamily="2" charset="2"/>
              <a:buChar char="ü"/>
            </a:pPr>
            <a:r>
              <a:rPr lang="en-US" sz="2000" dirty="0">
                <a:solidFill>
                  <a:schemeClr val="tx2"/>
                </a:solidFill>
              </a:rPr>
              <a:t>Launched at 5 Reading Corps schools</a:t>
            </a:r>
          </a:p>
          <a:p>
            <a:pPr marL="342900" indent="-342900">
              <a:lnSpc>
                <a:spcPts val="3000"/>
              </a:lnSpc>
              <a:buFont typeface="Wingdings" panose="05000000000000000000" pitchFamily="2" charset="2"/>
              <a:buChar char="ü"/>
            </a:pPr>
            <a:r>
              <a:rPr lang="en-US" sz="2000" dirty="0">
                <a:solidFill>
                  <a:schemeClr val="tx2"/>
                </a:solidFill>
              </a:rPr>
              <a:t>Targets foundational reading skills</a:t>
            </a:r>
          </a:p>
          <a:p>
            <a:pPr marL="342900" indent="-342900">
              <a:lnSpc>
                <a:spcPts val="3000"/>
              </a:lnSpc>
              <a:buFont typeface="Wingdings" panose="05000000000000000000" pitchFamily="2" charset="2"/>
              <a:buChar char="ü"/>
            </a:pPr>
            <a:r>
              <a:rPr lang="en-US" sz="2000" dirty="0">
                <a:solidFill>
                  <a:schemeClr val="tx2"/>
                </a:solidFill>
              </a:rPr>
              <a:t>Compliments school’s already chosen reading curriculum</a:t>
            </a:r>
          </a:p>
          <a:p>
            <a:endParaRPr lang="en-US" sz="2300" dirty="0">
              <a:solidFill>
                <a:schemeClr val="tx2"/>
              </a:solidFill>
            </a:endParaRPr>
          </a:p>
          <a:p>
            <a:pPr marL="1371600" lvl="2" indent="-457200">
              <a:buFont typeface="Wingdings" panose="05000000000000000000" pitchFamily="2" charset="2"/>
              <a:buChar char="ü"/>
            </a:pPr>
            <a:endParaRPr lang="en-US" sz="2400" dirty="0">
              <a:solidFill>
                <a:schemeClr val="tx2"/>
              </a:solidFill>
            </a:endParaRPr>
          </a:p>
        </p:txBody>
      </p:sp>
      <p:pic>
        <p:nvPicPr>
          <p:cNvPr id="12" name="Picture 11"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218" y="149469"/>
            <a:ext cx="4367282" cy="1890627"/>
          </a:xfrm>
          <a:prstGeom prst="rect">
            <a:avLst/>
          </a:prstGeom>
          <a:noFill/>
          <a:ln>
            <a:noFill/>
          </a:ln>
        </p:spPr>
      </p:pic>
      <p:sp>
        <p:nvSpPr>
          <p:cNvPr id="13" name="Oval 12">
            <a:extLst>
              <a:ext uri="{FF2B5EF4-FFF2-40B4-BE49-F238E27FC236}">
                <a16:creationId xmlns:a16="http://schemas.microsoft.com/office/drawing/2014/main" id="{88F6B8ED-5D14-EF43-9275-F0F9BFB9E7BF}"/>
              </a:ext>
            </a:extLst>
          </p:cNvPr>
          <p:cNvSpPr/>
          <p:nvPr/>
        </p:nvSpPr>
        <p:spPr>
          <a:xfrm>
            <a:off x="1924248" y="5682915"/>
            <a:ext cx="634509" cy="634509"/>
          </a:xfrm>
          <a:prstGeom prst="ellipse">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4" name="Oval 13">
            <a:extLst>
              <a:ext uri="{FF2B5EF4-FFF2-40B4-BE49-F238E27FC236}">
                <a16:creationId xmlns:a16="http://schemas.microsoft.com/office/drawing/2014/main" id="{377E31A2-138B-6745-A780-267AA2145898}"/>
              </a:ext>
            </a:extLst>
          </p:cNvPr>
          <p:cNvSpPr/>
          <p:nvPr/>
        </p:nvSpPr>
        <p:spPr>
          <a:xfrm>
            <a:off x="2071511" y="5159023"/>
            <a:ext cx="863317" cy="84114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0" name="Title 5">
            <a:extLst>
              <a:ext uri="{FF2B5EF4-FFF2-40B4-BE49-F238E27FC236}">
                <a16:creationId xmlns:a16="http://schemas.microsoft.com/office/drawing/2014/main" id="{7ED3F9DC-2C42-40E1-9B7B-2B53F7FF52BB}"/>
              </a:ext>
            </a:extLst>
          </p:cNvPr>
          <p:cNvSpPr txBox="1">
            <a:spLocks/>
          </p:cNvSpPr>
          <p:nvPr/>
        </p:nvSpPr>
        <p:spPr>
          <a:xfrm>
            <a:off x="273145" y="3527873"/>
            <a:ext cx="5545920" cy="6345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1"/>
                </a:solidFill>
                <a:latin typeface="Century Gothic" panose="020B0502020202020204" pitchFamily="34" charset="0"/>
                <a:ea typeface="+mj-ea"/>
                <a:cs typeface="+mj-cs"/>
              </a:defRPr>
            </a:lvl1pPr>
          </a:lstStyle>
          <a:p>
            <a:r>
              <a:rPr lang="en-US" sz="2800" dirty="0">
                <a:solidFill>
                  <a:schemeClr val="bg2"/>
                </a:solidFill>
              </a:rPr>
              <a:t>Translating </a:t>
            </a:r>
            <a:r>
              <a:rPr lang="en-US" sz="2800" dirty="0" smtClean="0">
                <a:solidFill>
                  <a:schemeClr val="bg2"/>
                </a:solidFill>
              </a:rPr>
              <a:t>reading </a:t>
            </a:r>
            <a:r>
              <a:rPr lang="en-US" sz="2800" dirty="0">
                <a:solidFill>
                  <a:schemeClr val="bg2"/>
                </a:solidFill>
              </a:rPr>
              <a:t>science into </a:t>
            </a:r>
            <a:r>
              <a:rPr lang="en-US" sz="2800" dirty="0" smtClean="0">
                <a:solidFill>
                  <a:schemeClr val="bg2"/>
                </a:solidFill>
              </a:rPr>
              <a:t>classroom instructional tools that benefit all students. </a:t>
            </a:r>
            <a:endParaRPr lang="en-US" sz="2800" dirty="0">
              <a:solidFill>
                <a:schemeClr val="bg2"/>
              </a:solidFill>
            </a:endParaRPr>
          </a:p>
        </p:txBody>
      </p:sp>
    </p:spTree>
    <p:extLst>
      <p:ext uri="{BB962C8B-B14F-4D97-AF65-F5344CB8AC3E}">
        <p14:creationId xmlns:p14="http://schemas.microsoft.com/office/powerpoint/2010/main" val="3711725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4D3B36-1198-41E1-B63D-BFBE3CA9385B}"/>
              </a:ext>
            </a:extLst>
          </p:cNvPr>
          <p:cNvSpPr>
            <a:spLocks noGrp="1"/>
          </p:cNvSpPr>
          <p:nvPr>
            <p:ph type="sldNum" sz="quarter" idx="4"/>
          </p:nvPr>
        </p:nvSpPr>
        <p:spPr/>
        <p:txBody>
          <a:bodyPr/>
          <a:lstStyle/>
          <a:p>
            <a:fld id="{B64E700F-F0CB-0D4A-8209-16CF5CDE2CDC}" type="slidenum">
              <a:rPr lang="en-US" smtClean="0"/>
              <a:pPr/>
              <a:t>6</a:t>
            </a:fld>
            <a:endParaRPr lang="en-US" dirty="0"/>
          </a:p>
        </p:txBody>
      </p:sp>
      <p:sp>
        <p:nvSpPr>
          <p:cNvPr id="5" name="Title 6">
            <a:extLst>
              <a:ext uri="{FF2B5EF4-FFF2-40B4-BE49-F238E27FC236}">
                <a16:creationId xmlns:a16="http://schemas.microsoft.com/office/drawing/2014/main" id="{540CE936-B08B-464F-BC1B-75E894306708}"/>
              </a:ext>
            </a:extLst>
          </p:cNvPr>
          <p:cNvSpPr txBox="1">
            <a:spLocks/>
          </p:cNvSpPr>
          <p:nvPr/>
        </p:nvSpPr>
        <p:spPr>
          <a:xfrm>
            <a:off x="9525" y="478922"/>
            <a:ext cx="12192000" cy="7839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accent1"/>
                </a:solidFill>
                <a:latin typeface="Century Gothic" panose="020B0502020202020204" pitchFamily="34" charset="0"/>
                <a:ea typeface="+mj-ea"/>
                <a:cs typeface="+mj-cs"/>
              </a:defRPr>
            </a:lvl1pPr>
          </a:lstStyle>
          <a:p>
            <a:r>
              <a:rPr lang="en-US" sz="4400" dirty="0">
                <a:solidFill>
                  <a:srgbClr val="FFD949"/>
                </a:solidFill>
              </a:rPr>
              <a:t>ServeMinnesota Innovation</a:t>
            </a:r>
            <a:endParaRPr lang="en-US" sz="4400" dirty="0"/>
          </a:p>
        </p:txBody>
      </p:sp>
      <p:sp>
        <p:nvSpPr>
          <p:cNvPr id="9" name="TextBox 8">
            <a:extLst>
              <a:ext uri="{FF2B5EF4-FFF2-40B4-BE49-F238E27FC236}">
                <a16:creationId xmlns:a16="http://schemas.microsoft.com/office/drawing/2014/main" id="{F7514814-8DAF-4C7E-B6A8-0AEFC40ECF48}"/>
              </a:ext>
            </a:extLst>
          </p:cNvPr>
          <p:cNvSpPr txBox="1"/>
          <p:nvPr/>
        </p:nvSpPr>
        <p:spPr>
          <a:xfrm>
            <a:off x="-1269" y="1361196"/>
            <a:ext cx="11912036" cy="1692771"/>
          </a:xfrm>
          <a:prstGeom prst="rect">
            <a:avLst/>
          </a:prstGeom>
          <a:noFill/>
        </p:spPr>
        <p:txBody>
          <a:bodyPr wrap="square" rtlCol="0">
            <a:spAutoFit/>
          </a:bodyPr>
          <a:lstStyle/>
          <a:p>
            <a:r>
              <a:rPr lang="en-US" sz="3200" b="1" dirty="0">
                <a:solidFill>
                  <a:schemeClr val="tx2"/>
                </a:solidFill>
              </a:rPr>
              <a:t>Why </a:t>
            </a:r>
            <a:r>
              <a:rPr lang="en-US" sz="3200" b="1" dirty="0" smtClean="0">
                <a:solidFill>
                  <a:schemeClr val="tx2"/>
                </a:solidFill>
              </a:rPr>
              <a:t>Reading Corps and Bridge2Read</a:t>
            </a:r>
            <a:r>
              <a:rPr lang="en-US" sz="3200" b="1" dirty="0">
                <a:solidFill>
                  <a:schemeClr val="tx2"/>
                </a:solidFill>
              </a:rPr>
              <a:t>?</a:t>
            </a:r>
          </a:p>
          <a:p>
            <a:pPr marL="457200" indent="-457200">
              <a:buFont typeface="Wingdings" panose="05000000000000000000" pitchFamily="2" charset="2"/>
              <a:buChar char="ü"/>
            </a:pPr>
            <a:r>
              <a:rPr lang="en-US" sz="2400" dirty="0">
                <a:solidFill>
                  <a:schemeClr val="tx2"/>
                </a:solidFill>
              </a:rPr>
              <a:t>Supports K-3 teachers with reading practices based on Science of Reading.</a:t>
            </a:r>
          </a:p>
          <a:p>
            <a:pPr marL="457200" indent="-457200">
              <a:buFont typeface="Wingdings" panose="05000000000000000000" pitchFamily="2" charset="2"/>
              <a:buChar char="ü"/>
            </a:pPr>
            <a:r>
              <a:rPr lang="en-US" sz="2400" dirty="0">
                <a:solidFill>
                  <a:schemeClr val="tx2"/>
                </a:solidFill>
              </a:rPr>
              <a:t>Supports K-3 teachers transfer their new knowledge from LETRS Professional Development program into their daily classroom reading instruction.</a:t>
            </a:r>
          </a:p>
        </p:txBody>
      </p:sp>
      <p:pic>
        <p:nvPicPr>
          <p:cNvPr id="6" name="Picture 5">
            <a:extLst>
              <a:ext uri="{FF2B5EF4-FFF2-40B4-BE49-F238E27FC236}">
                <a16:creationId xmlns:a16="http://schemas.microsoft.com/office/drawing/2014/main" id="{B74CD50F-CC9B-45F8-A763-0EE4755B4B13}"/>
              </a:ext>
            </a:extLst>
          </p:cNvPr>
          <p:cNvPicPr/>
          <p:nvPr/>
        </p:nvPicPr>
        <p:blipFill rotWithShape="1">
          <a:blip r:embed="rId3"/>
          <a:srcRect l="-82" t="19390" r="50225" b="4918"/>
          <a:stretch/>
        </p:blipFill>
        <p:spPr bwMode="auto">
          <a:xfrm>
            <a:off x="545933" y="4003829"/>
            <a:ext cx="6189216" cy="2830004"/>
          </a:xfrm>
          <a:prstGeom prst="rect">
            <a:avLst/>
          </a:prstGeom>
          <a:ln w="28575">
            <a:solidFill>
              <a:schemeClr val="tx1"/>
            </a:solidFill>
          </a:ln>
          <a:extLst>
            <a:ext uri="{53640926-AAD7-44D8-BBD7-CCE9431645EC}">
              <a14:shadowObscured xmlns:a14="http://schemas.microsoft.com/office/drawing/2010/main"/>
            </a:ext>
          </a:extLst>
        </p:spPr>
      </p:pic>
      <p:pic>
        <p:nvPicPr>
          <p:cNvPr id="15" name="Picture 14"/>
          <p:cNvPicPr/>
          <p:nvPr/>
        </p:nvPicPr>
        <p:blipFill rotWithShape="1">
          <a:blip r:embed="rId4"/>
          <a:srcRect l="5183" t="34948" r="77622" b="30179"/>
          <a:stretch/>
        </p:blipFill>
        <p:spPr bwMode="auto">
          <a:xfrm>
            <a:off x="6423237" y="3152315"/>
            <a:ext cx="4953000" cy="2726267"/>
          </a:xfrm>
          <a:prstGeom prst="rect">
            <a:avLst/>
          </a:prstGeom>
          <a:ln w="76200">
            <a:solidFill>
              <a:srgbClr val="FF99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4204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3000" y="466837"/>
            <a:ext cx="4073156" cy="6324599"/>
          </a:xfrm>
          <a:ln w="38100">
            <a:solidFill>
              <a:schemeClr val="tx2"/>
            </a:solidFill>
          </a:ln>
        </p:spPr>
        <p:txBody>
          <a:bodyPr/>
          <a:lstStyle/>
          <a:p>
            <a:pPr algn="ctr"/>
            <a:endParaRPr lang="en-US" sz="6000" dirty="0"/>
          </a:p>
          <a:p>
            <a:pPr algn="ctr"/>
            <a:endParaRPr lang="en-US" sz="6000" dirty="0"/>
          </a:p>
          <a:p>
            <a:pPr algn="ctr"/>
            <a:r>
              <a:rPr lang="en-US" sz="6000" dirty="0"/>
              <a:t> </a:t>
            </a:r>
          </a:p>
          <a:p>
            <a:pPr algn="ctr"/>
            <a:endParaRPr lang="en-US" sz="6000" dirty="0"/>
          </a:p>
          <a:p>
            <a:pPr algn="ctr"/>
            <a:endParaRPr lang="en-US" sz="6000" dirty="0"/>
          </a:p>
        </p:txBody>
      </p:sp>
      <p:sp>
        <p:nvSpPr>
          <p:cNvPr id="6" name="Content Placeholder 5"/>
          <p:cNvSpPr>
            <a:spLocks noGrp="1"/>
          </p:cNvSpPr>
          <p:nvPr>
            <p:ph sz="half" idx="2"/>
          </p:nvPr>
        </p:nvSpPr>
        <p:spPr>
          <a:xfrm>
            <a:off x="4491088" y="466837"/>
            <a:ext cx="7576734" cy="6324599"/>
          </a:xfrm>
          <a:ln w="57150">
            <a:solidFill>
              <a:schemeClr val="tx2"/>
            </a:solidFill>
          </a:ln>
        </p:spPr>
        <p:txBody>
          <a:bodyPr/>
          <a:lstStyle/>
          <a:p>
            <a:endParaRPr lang="en-US" sz="1800" b="1" dirty="0">
              <a:latin typeface="Comic Sans MS" panose="030F0702030302020204" pitchFamily="66" charset="0"/>
            </a:endParaRPr>
          </a:p>
          <a:p>
            <a:r>
              <a:rPr lang="en-US" sz="2400" b="1" dirty="0">
                <a:solidFill>
                  <a:srgbClr val="2CC3B6"/>
                </a:solidFill>
                <a:latin typeface="Comic Sans MS" panose="030F0702030302020204" pitchFamily="66" charset="0"/>
              </a:rPr>
              <a:t>The letters ‘aw’ make the /aw/ sound at the end of this word: straw </a:t>
            </a:r>
            <a:r>
              <a:rPr lang="en-US" sz="2400" dirty="0">
                <a:solidFill>
                  <a:srgbClr val="2CC3B6"/>
                </a:solidFill>
                <a:latin typeface="Comic Sans MS" panose="030F0702030302020204" pitchFamily="66" charset="0"/>
              </a:rPr>
              <a:t>(point at ‘aw’ in straw). </a:t>
            </a:r>
          </a:p>
          <a:p>
            <a:endParaRPr lang="en-US" sz="2400" dirty="0" smtClean="0">
              <a:latin typeface="Comic Sans MS" panose="030F0702030302020204" pitchFamily="66" charset="0"/>
              <a:cs typeface="Arial" charset="0"/>
            </a:endParaRPr>
          </a:p>
          <a:p>
            <a:endParaRPr lang="en-US" sz="2400" dirty="0">
              <a:latin typeface="Comic Sans MS" panose="030F0702030302020204" pitchFamily="66" charset="0"/>
              <a:cs typeface="Arial" charset="0"/>
            </a:endParaRPr>
          </a:p>
          <a:p>
            <a:endParaRPr lang="en-US" dirty="0"/>
          </a:p>
        </p:txBody>
      </p:sp>
      <p:sp>
        <p:nvSpPr>
          <p:cNvPr id="5" name="TextBox 4"/>
          <p:cNvSpPr txBox="1"/>
          <p:nvPr/>
        </p:nvSpPr>
        <p:spPr>
          <a:xfrm>
            <a:off x="1369844" y="351862"/>
            <a:ext cx="14806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CC3B6"/>
                </a:solidFill>
                <a:effectLst/>
                <a:uLnTx/>
                <a:uFillTx/>
                <a:latin typeface="Comic Sans MS" panose="030F0702030302020204" pitchFamily="66" charset="0"/>
                <a:ea typeface="+mn-ea"/>
                <a:cs typeface="+mn-cs"/>
              </a:rPr>
              <a:t>aw</a:t>
            </a:r>
          </a:p>
        </p:txBody>
      </p:sp>
      <p:pic>
        <p:nvPicPr>
          <p:cNvPr id="7" name="Picture 6" descr="Image result for child drinking with straw"/>
          <p:cNvPicPr/>
          <p:nvPr/>
        </p:nvPicPr>
        <p:blipFill rotWithShape="1">
          <a:blip r:embed="rId3">
            <a:extLst>
              <a:ext uri="{28A0092B-C50C-407E-A947-70E740481C1C}">
                <a14:useLocalDpi xmlns:a14="http://schemas.microsoft.com/office/drawing/2010/main" val="0"/>
              </a:ext>
            </a:extLst>
          </a:blip>
          <a:srcRect l="7333" r="34000"/>
          <a:stretch/>
        </p:blipFill>
        <p:spPr bwMode="auto">
          <a:xfrm>
            <a:off x="333137" y="2590256"/>
            <a:ext cx="3846574" cy="4114858"/>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1403711" y="1936171"/>
            <a:ext cx="121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17B82"/>
                </a:solidFill>
                <a:effectLst/>
                <a:uLnTx/>
                <a:uFillTx/>
                <a:latin typeface="Century Gothic" panose="020F0302020204030204"/>
                <a:ea typeface="+mn-ea"/>
                <a:cs typeface="+mn-cs"/>
              </a:rPr>
              <a:t>str</a:t>
            </a:r>
            <a:r>
              <a:rPr kumimoji="0" lang="en-US" sz="2800" b="1" i="0" u="none" strike="noStrike" kern="1200" cap="none" spc="0" normalizeH="0" baseline="0" noProof="0" dirty="0">
                <a:ln>
                  <a:noFill/>
                </a:ln>
                <a:solidFill>
                  <a:srgbClr val="2CC3B6"/>
                </a:solidFill>
                <a:effectLst/>
                <a:uLnTx/>
                <a:uFillTx/>
                <a:latin typeface="Century Gothic" panose="020F0302020204030204"/>
                <a:ea typeface="+mn-ea"/>
                <a:cs typeface="+mn-cs"/>
              </a:rPr>
              <a:t>aw</a:t>
            </a:r>
            <a:endParaRPr kumimoji="0" lang="en-US" sz="2800" b="1" i="0" u="none" strike="noStrike" kern="1200" cap="none" spc="0" normalizeH="0" baseline="0" noProof="0" dirty="0">
              <a:ln>
                <a:noFill/>
              </a:ln>
              <a:solidFill>
                <a:srgbClr val="717B82"/>
              </a:solidFill>
              <a:effectLst/>
              <a:uLnTx/>
              <a:uFillTx/>
              <a:latin typeface="Century Gothic" panose="020F0302020204030204"/>
              <a:ea typeface="+mn-ea"/>
              <a:cs typeface="+mn-cs"/>
            </a:endParaRPr>
          </a:p>
        </p:txBody>
      </p:sp>
      <p:sp>
        <p:nvSpPr>
          <p:cNvPr id="8" name="Rectangle 7"/>
          <p:cNvSpPr/>
          <p:nvPr/>
        </p:nvSpPr>
        <p:spPr>
          <a:xfrm>
            <a:off x="4592685" y="1657578"/>
            <a:ext cx="7328382" cy="5047536"/>
          </a:xfrm>
          <a:prstGeom prst="rect">
            <a:avLst/>
          </a:prstGeom>
          <a:ln>
            <a:solidFill>
              <a:schemeClr val="tx2"/>
            </a:solidFill>
          </a:ln>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rPr>
              <a:t>Students practice with decodable sentences: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rPr>
              <a:t>I like to drink milk with a straw.</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rPr>
              <a:t>The speed limit is a valid law that helps us drive our cars safely.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rPr>
              <a:t>I like to draw in art class.</a:t>
            </a:r>
            <a:endParaRPr kumimoji="0" lang="en-US" sz="1800" b="0"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rPr>
              <a:t>On the raw winter day, the sharp claws of the hawk grab the tree branch.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rPr>
              <a:t>In the monsoon, five feet of rain fell and we had to withdraw into our safe homes with sunshine as the outlook for next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717B82"/>
              </a:solidFill>
              <a:effectLst/>
              <a:uLnTx/>
              <a:uFillTx/>
              <a:latin typeface="Comic Sans MS" panose="030F0702030302020204" pitchFamily="66" charset="0"/>
              <a:ea typeface="+mn-ea"/>
              <a:cs typeface="+mn-cs"/>
            </a:endParaRPr>
          </a:p>
        </p:txBody>
      </p:sp>
      <p:sp>
        <p:nvSpPr>
          <p:cNvPr id="2" name="TextBox 1"/>
          <p:cNvSpPr txBox="1"/>
          <p:nvPr/>
        </p:nvSpPr>
        <p:spPr>
          <a:xfrm>
            <a:off x="7401" y="-32930"/>
            <a:ext cx="36198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entury Gothic" panose="020F0302020204030204"/>
                <a:ea typeface="+mn-ea"/>
                <a:cs typeface="+mn-cs"/>
              </a:rPr>
              <a:t>Bridge2Read Lesson Materials</a:t>
            </a:r>
          </a:p>
        </p:txBody>
      </p:sp>
    </p:spTree>
    <p:extLst>
      <p:ext uri="{BB962C8B-B14F-4D97-AF65-F5344CB8AC3E}">
        <p14:creationId xmlns:p14="http://schemas.microsoft.com/office/powerpoint/2010/main" val="2820562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60EDC94E-F92E-0B45-BF78-A55055C9983F}"/>
              </a:ext>
            </a:extLst>
          </p:cNvPr>
          <p:cNvSpPr/>
          <p:nvPr/>
        </p:nvSpPr>
        <p:spPr>
          <a:xfrm>
            <a:off x="2760412" y="5682916"/>
            <a:ext cx="722210" cy="687532"/>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5" name="Title 6">
            <a:extLst>
              <a:ext uri="{FF2B5EF4-FFF2-40B4-BE49-F238E27FC236}">
                <a16:creationId xmlns:a16="http://schemas.microsoft.com/office/drawing/2014/main" id="{540CE936-B08B-464F-BC1B-75E894306708}"/>
              </a:ext>
            </a:extLst>
          </p:cNvPr>
          <p:cNvSpPr txBox="1">
            <a:spLocks/>
          </p:cNvSpPr>
          <p:nvPr/>
        </p:nvSpPr>
        <p:spPr>
          <a:xfrm>
            <a:off x="0" y="459913"/>
            <a:ext cx="6039556" cy="78392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kern="1200">
                <a:solidFill>
                  <a:schemeClr val="accent1"/>
                </a:solidFill>
                <a:latin typeface="Century Gothic" panose="020B0502020202020204" pitchFamily="34" charset="0"/>
                <a:ea typeface="+mj-ea"/>
                <a:cs typeface="+mj-cs"/>
              </a:defRPr>
            </a:lvl1pPr>
          </a:lstStyle>
          <a:p>
            <a:r>
              <a:rPr lang="en-US" sz="2800" dirty="0" smtClean="0">
                <a:solidFill>
                  <a:srgbClr val="7030A0"/>
                </a:solidFill>
              </a:rPr>
              <a:t>Bridge2Read:  Teachers Chime In</a:t>
            </a:r>
            <a:endParaRPr lang="en-US" sz="2800" dirty="0">
              <a:solidFill>
                <a:srgbClr val="7030A0"/>
              </a:solidFill>
            </a:endParaRPr>
          </a:p>
        </p:txBody>
      </p:sp>
      <p:sp>
        <p:nvSpPr>
          <p:cNvPr id="9" name="TextBox 8">
            <a:extLst>
              <a:ext uri="{FF2B5EF4-FFF2-40B4-BE49-F238E27FC236}">
                <a16:creationId xmlns:a16="http://schemas.microsoft.com/office/drawing/2014/main" id="{3A7B130C-6703-4749-AE54-E6EA8A38CFCC}"/>
              </a:ext>
            </a:extLst>
          </p:cNvPr>
          <p:cNvSpPr txBox="1"/>
          <p:nvPr/>
        </p:nvSpPr>
        <p:spPr>
          <a:xfrm>
            <a:off x="6177814" y="706964"/>
            <a:ext cx="5949660" cy="5247590"/>
          </a:xfrm>
          <a:prstGeom prst="rect">
            <a:avLst/>
          </a:prstGeom>
          <a:noFill/>
        </p:spPr>
        <p:txBody>
          <a:bodyPr wrap="square" rtlCol="0">
            <a:spAutoFit/>
          </a:bodyPr>
          <a:lstStyle/>
          <a:p>
            <a:pPr marL="342900" lvl="0" indent="-342900">
              <a:buFont typeface="Arial" panose="020B0604020202020204" pitchFamily="34" charset="0"/>
              <a:buChar char="•"/>
            </a:pPr>
            <a:r>
              <a:rPr lang="en-US" sz="2400" b="1" dirty="0">
                <a:solidFill>
                  <a:srgbClr val="2CC3B6"/>
                </a:solidFill>
              </a:rPr>
              <a:t>“Bridge2Read is immensely helping my reading instruction. It takes what I have learned through </a:t>
            </a:r>
            <a:r>
              <a:rPr lang="en-US" sz="2400" b="1" dirty="0">
                <a:solidFill>
                  <a:srgbClr val="3B2B93"/>
                </a:solidFill>
              </a:rPr>
              <a:t>LETRS</a:t>
            </a:r>
            <a:r>
              <a:rPr lang="en-US" sz="2400" b="1" dirty="0">
                <a:solidFill>
                  <a:srgbClr val="2CC3B6"/>
                </a:solidFill>
              </a:rPr>
              <a:t> and directly applies it</a:t>
            </a:r>
            <a:r>
              <a:rPr lang="en-US" sz="2400" b="1" dirty="0" smtClean="0">
                <a:solidFill>
                  <a:srgbClr val="2CC3B6"/>
                </a:solidFill>
              </a:rPr>
              <a:t>.”</a:t>
            </a:r>
          </a:p>
          <a:p>
            <a:pPr marL="342900" lvl="0" indent="-342900">
              <a:buFont typeface="Arial" panose="020B0604020202020204" pitchFamily="34" charset="0"/>
              <a:buChar char="•"/>
            </a:pPr>
            <a:endParaRPr lang="en-US" sz="2400" b="1" dirty="0">
              <a:solidFill>
                <a:srgbClr val="2CC3B6"/>
              </a:solidFill>
            </a:endParaRPr>
          </a:p>
          <a:p>
            <a:pPr marL="342900" indent="-342900">
              <a:buFont typeface="Arial" panose="020B0604020202020204" pitchFamily="34" charset="0"/>
              <a:buChar char="•"/>
            </a:pPr>
            <a:r>
              <a:rPr lang="en-US" sz="2400" b="1" dirty="0">
                <a:solidFill>
                  <a:srgbClr val="2CC3B6"/>
                </a:solidFill>
              </a:rPr>
              <a:t>“I have seen tremendous growth in both students' reading and spelling.” </a:t>
            </a:r>
            <a:endParaRPr lang="en-US" sz="2400" b="1" dirty="0" smtClean="0">
              <a:solidFill>
                <a:srgbClr val="2CC3B6"/>
              </a:solidFill>
            </a:endParaRPr>
          </a:p>
          <a:p>
            <a:endParaRPr lang="en-US" sz="2400" b="1" dirty="0">
              <a:solidFill>
                <a:srgbClr val="2CC3B6"/>
              </a:solidFill>
            </a:endParaRPr>
          </a:p>
          <a:p>
            <a:pPr marL="342900" indent="-342900">
              <a:buFont typeface="Arial" panose="020B0604020202020204" pitchFamily="34" charset="0"/>
              <a:buChar char="•"/>
            </a:pPr>
            <a:r>
              <a:rPr lang="en-US" sz="2400" b="1" dirty="0">
                <a:solidFill>
                  <a:srgbClr val="2CC3B6"/>
                </a:solidFill>
              </a:rPr>
              <a:t>“I love this program. It has tremendously changed the way I teach reading and it is super successful for all students.”</a:t>
            </a:r>
          </a:p>
          <a:p>
            <a:endParaRPr lang="en-US" sz="2300" dirty="0">
              <a:solidFill>
                <a:schemeClr val="tx2"/>
              </a:solidFill>
            </a:endParaRPr>
          </a:p>
          <a:p>
            <a:pPr marL="1371600" lvl="2" indent="-457200">
              <a:buFont typeface="Wingdings" panose="05000000000000000000" pitchFamily="2" charset="2"/>
              <a:buChar char="ü"/>
            </a:pPr>
            <a:endParaRPr lang="en-US" sz="2400" dirty="0">
              <a:solidFill>
                <a:schemeClr val="tx2"/>
              </a:solidFill>
            </a:endParaRPr>
          </a:p>
        </p:txBody>
      </p:sp>
      <p:sp>
        <p:nvSpPr>
          <p:cNvPr id="13" name="Oval 12">
            <a:extLst>
              <a:ext uri="{FF2B5EF4-FFF2-40B4-BE49-F238E27FC236}">
                <a16:creationId xmlns:a16="http://schemas.microsoft.com/office/drawing/2014/main" id="{88F6B8ED-5D14-EF43-9275-F0F9BFB9E7BF}"/>
              </a:ext>
            </a:extLst>
          </p:cNvPr>
          <p:cNvSpPr/>
          <p:nvPr/>
        </p:nvSpPr>
        <p:spPr>
          <a:xfrm>
            <a:off x="1924248" y="5682915"/>
            <a:ext cx="634509" cy="634509"/>
          </a:xfrm>
          <a:prstGeom prst="ellipse">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4" name="Oval 13">
            <a:extLst>
              <a:ext uri="{FF2B5EF4-FFF2-40B4-BE49-F238E27FC236}">
                <a16:creationId xmlns:a16="http://schemas.microsoft.com/office/drawing/2014/main" id="{377E31A2-138B-6745-A780-267AA2145898}"/>
              </a:ext>
            </a:extLst>
          </p:cNvPr>
          <p:cNvSpPr/>
          <p:nvPr/>
        </p:nvSpPr>
        <p:spPr>
          <a:xfrm>
            <a:off x="2214350" y="5262340"/>
            <a:ext cx="863317" cy="84114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17" name="Content Placeholder 2"/>
          <p:cNvSpPr>
            <a:spLocks noGrp="1"/>
          </p:cNvSpPr>
          <p:nvPr>
            <p:ph sz="half" idx="1"/>
          </p:nvPr>
        </p:nvSpPr>
        <p:spPr>
          <a:xfrm>
            <a:off x="6127431" y="62089"/>
            <a:ext cx="5996835" cy="6795911"/>
          </a:xfrm>
          <a:ln w="38100">
            <a:solidFill>
              <a:schemeClr val="tx2"/>
            </a:solidFill>
          </a:ln>
        </p:spPr>
        <p:txBody>
          <a:bodyPr/>
          <a:lstStyle/>
          <a:p>
            <a:pPr algn="ctr"/>
            <a:endParaRPr lang="en-US" sz="6000" dirty="0"/>
          </a:p>
          <a:p>
            <a:pPr algn="ctr"/>
            <a:endParaRPr lang="en-US" sz="6000" dirty="0"/>
          </a:p>
          <a:p>
            <a:pPr algn="ctr"/>
            <a:r>
              <a:rPr lang="en-US" sz="6000" dirty="0"/>
              <a:t> </a:t>
            </a:r>
          </a:p>
          <a:p>
            <a:pPr algn="ctr"/>
            <a:endParaRPr lang="en-US" sz="6000" dirty="0"/>
          </a:p>
          <a:p>
            <a:pPr algn="ctr"/>
            <a:endParaRPr lang="en-US" sz="6000" dirty="0"/>
          </a:p>
        </p:txBody>
      </p:sp>
      <p:pic>
        <p:nvPicPr>
          <p:cNvPr id="20" name="Picture 19"/>
          <p:cNvPicPr/>
          <p:nvPr/>
        </p:nvPicPr>
        <p:blipFill rotWithShape="1">
          <a:blip r:embed="rId3"/>
          <a:srcRect l="7158" t="20509" r="70469" b="46829"/>
          <a:stretch/>
        </p:blipFill>
        <p:spPr bwMode="auto">
          <a:xfrm>
            <a:off x="278588" y="2032615"/>
            <a:ext cx="5411012" cy="26974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826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8A4372-CEE1-A340-A7E3-34C49E1F33B8}"/>
              </a:ext>
            </a:extLst>
          </p:cNvPr>
          <p:cNvSpPr>
            <a:spLocks noGrp="1"/>
          </p:cNvSpPr>
          <p:nvPr>
            <p:ph type="dt" sz="half" idx="2"/>
          </p:nvPr>
        </p:nvSpPr>
        <p:spPr>
          <a:xfrm>
            <a:off x="634999" y="5923236"/>
            <a:ext cx="6261100" cy="9347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17B82">
                    <a:tint val="75000"/>
                  </a:srgbClr>
                </a:solidFill>
                <a:effectLst/>
                <a:uLnTx/>
                <a:uFillTx/>
                <a:latin typeface="Century Gothic" panose="020B0502020202020204" pitchFamily="34" charset="0"/>
                <a:ea typeface="+mn-ea"/>
                <a:cs typeface="+mn-cs"/>
              </a:rPr>
              <a:t>© 2021 ServeMinnesota. All Rights Reserved.</a:t>
            </a:r>
            <a:endParaRPr kumimoji="0" lang="en-US" sz="1000" b="0" i="0" u="none" strike="noStrike" kern="1200" cap="none" spc="0" normalizeH="0" baseline="0" noProof="0" dirty="0">
              <a:ln>
                <a:noFill/>
              </a:ln>
              <a:solidFill>
                <a:srgbClr val="717B82">
                  <a:tint val="75000"/>
                </a:srgbClr>
              </a:solidFill>
              <a:effectLst/>
              <a:uLnTx/>
              <a:uFillTx/>
              <a:latin typeface="Century Gothic" panose="020B0502020202020204" pitchFamily="34" charset="0"/>
              <a:ea typeface="+mn-ea"/>
              <a:cs typeface="+mn-cs"/>
            </a:endParaRPr>
          </a:p>
        </p:txBody>
      </p:sp>
      <p:sp>
        <p:nvSpPr>
          <p:cNvPr id="5" name="Slide Number Placeholder 4">
            <a:extLst>
              <a:ext uri="{FF2B5EF4-FFF2-40B4-BE49-F238E27FC236}">
                <a16:creationId xmlns:a16="http://schemas.microsoft.com/office/drawing/2014/main" id="{819C8F48-89C3-AB40-892A-39FB8FC4408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E700F-F0CB-0D4A-8209-16CF5CDE2CDC}" type="slidenum">
              <a:rPr kumimoji="0" lang="en-US" sz="1000" b="0" i="0" u="none" strike="noStrike" kern="1200" cap="none" spc="0" normalizeH="0" baseline="0" noProof="0" smtClean="0">
                <a:ln>
                  <a:noFill/>
                </a:ln>
                <a:solidFill>
                  <a:srgbClr val="717B82">
                    <a:tint val="75000"/>
                  </a:srgbClr>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717B82">
                  <a:tint val="75000"/>
                </a:srgbClr>
              </a:solidFill>
              <a:effectLst/>
              <a:uLnTx/>
              <a:uFillTx/>
              <a:latin typeface="Century Gothic" panose="020B0502020202020204" pitchFamily="34" charset="0"/>
              <a:ea typeface="+mn-ea"/>
              <a:cs typeface="+mn-cs"/>
            </a:endParaRPr>
          </a:p>
        </p:txBody>
      </p:sp>
      <p:sp>
        <p:nvSpPr>
          <p:cNvPr id="9" name="Title 2">
            <a:extLst>
              <a:ext uri="{FF2B5EF4-FFF2-40B4-BE49-F238E27FC236}">
                <a16:creationId xmlns:a16="http://schemas.microsoft.com/office/drawing/2014/main" id="{1E5C4C97-0100-AD4B-9B1C-BF07AE875DF5}"/>
              </a:ext>
            </a:extLst>
          </p:cNvPr>
          <p:cNvSpPr txBox="1">
            <a:spLocks/>
          </p:cNvSpPr>
          <p:nvPr/>
        </p:nvSpPr>
        <p:spPr>
          <a:xfrm>
            <a:off x="263235" y="1785572"/>
            <a:ext cx="4017819" cy="3979718"/>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50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FFFF"/>
                </a:solidFill>
                <a:effectLst/>
                <a:uLnTx/>
                <a:uFillTx/>
                <a:latin typeface="Century Gothic" panose="020B0502020202020204" pitchFamily="34" charset="0"/>
                <a:ea typeface="+mj-ea"/>
                <a:cs typeface="+mj-cs"/>
              </a:rPr>
              <a:t>HELP</a:t>
            </a:r>
            <a:r>
              <a:rPr kumimoji="0" lang="en-US" sz="36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endParaRPr kumimoji="0" lang="en-US" sz="3600" b="1" i="0" u="none" strike="noStrike" kern="1200" cap="none" spc="0" normalizeH="0" baseline="0" noProof="0" dirty="0" smtClean="0">
              <a:ln>
                <a:noFill/>
              </a:ln>
              <a:solidFill>
                <a:srgbClr val="FFFFFF"/>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smtClean="0">
                <a:ln>
                  <a:noFill/>
                </a:ln>
                <a:solidFill>
                  <a:srgbClr val="FFFFFF"/>
                </a:solidFill>
                <a:effectLst/>
                <a:uLnTx/>
                <a:uFillTx/>
                <a:latin typeface="Century Gothic" panose="020B0502020202020204" pitchFamily="34" charset="0"/>
                <a:ea typeface="+mj-ea"/>
                <a:cs typeface="+mj-cs"/>
              </a:rPr>
              <a:t>Information network for higher education professors and teachers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smtClean="0">
              <a:ln>
                <a:noFill/>
              </a:ln>
              <a:solidFill>
                <a:srgbClr val="FFFFFF"/>
              </a:solidFill>
              <a:effectLst/>
              <a:uLnTx/>
              <a:uFillTx/>
              <a:latin typeface="Century Gothic" panose="020B0502020202020204" pitchFamily="34" charset="0"/>
              <a:ea typeface="+mj-ea"/>
              <a:cs typeface="+mj-cs"/>
            </a:endParaRPr>
          </a:p>
        </p:txBody>
      </p:sp>
      <p:pic>
        <p:nvPicPr>
          <p:cNvPr id="12" name="Picture 11"/>
          <p:cNvPicPr>
            <a:picLocks noChangeAspect="1"/>
          </p:cNvPicPr>
          <p:nvPr/>
        </p:nvPicPr>
        <p:blipFill rotWithShape="1">
          <a:blip r:embed="rId2"/>
          <a:srcRect t="9588" r="50648" b="5699"/>
          <a:stretch/>
        </p:blipFill>
        <p:spPr>
          <a:xfrm>
            <a:off x="4433455" y="1619762"/>
            <a:ext cx="8181262" cy="3870684"/>
          </a:xfrm>
          <a:prstGeom prst="rect">
            <a:avLst/>
          </a:prstGeom>
        </p:spPr>
      </p:pic>
      <p:sp>
        <p:nvSpPr>
          <p:cNvPr id="13" name="Right Arrow 12"/>
          <p:cNvSpPr/>
          <p:nvPr/>
        </p:nvSpPr>
        <p:spPr>
          <a:xfrm rot="2304295">
            <a:off x="3738790" y="4399929"/>
            <a:ext cx="2399595" cy="387058"/>
          </a:xfrm>
          <a:prstGeom prst="rightArrow">
            <a:avLst>
              <a:gd name="adj1" fmla="val 26103"/>
              <a:gd name="adj2" fmla="val 47615"/>
            </a:avLst>
          </a:prstGeom>
          <a:solidFill>
            <a:schemeClr val="bg2">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7" name="Title 6">
            <a:extLst>
              <a:ext uri="{FF2B5EF4-FFF2-40B4-BE49-F238E27FC236}">
                <a16:creationId xmlns:a16="http://schemas.microsoft.com/office/drawing/2014/main" id="{540CE936-B08B-464F-BC1B-75E894306708}"/>
              </a:ext>
            </a:extLst>
          </p:cNvPr>
          <p:cNvSpPr txBox="1">
            <a:spLocks/>
          </p:cNvSpPr>
          <p:nvPr/>
        </p:nvSpPr>
        <p:spPr>
          <a:xfrm>
            <a:off x="0" y="273472"/>
            <a:ext cx="12192000" cy="7839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accent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B2B93"/>
                </a:solidFill>
                <a:effectLst/>
                <a:uLnTx/>
                <a:uFillTx/>
                <a:latin typeface="Century Gothic" panose="020B0502020202020204" pitchFamily="34" charset="0"/>
                <a:ea typeface="+mj-ea"/>
                <a:cs typeface="+mj-cs"/>
              </a:rPr>
              <a:t>ServeMN &amp; Higher Education Literacy Partnership</a:t>
            </a:r>
          </a:p>
        </p:txBody>
      </p:sp>
    </p:spTree>
    <p:extLst>
      <p:ext uri="{BB962C8B-B14F-4D97-AF65-F5344CB8AC3E}">
        <p14:creationId xmlns:p14="http://schemas.microsoft.com/office/powerpoint/2010/main" val="50699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2_Purple">
  <a:themeElements>
    <a:clrScheme name="ServeMN 1">
      <a:dk1>
        <a:srgbClr val="717B82"/>
      </a:dk1>
      <a:lt1>
        <a:srgbClr val="FFFFFF"/>
      </a:lt1>
      <a:dk2>
        <a:srgbClr val="2CC3B6"/>
      </a:dk2>
      <a:lt2>
        <a:srgbClr val="FFF4D2"/>
      </a:lt2>
      <a:accent1>
        <a:srgbClr val="2CC3B6"/>
      </a:accent1>
      <a:accent2>
        <a:srgbClr val="FF9F24"/>
      </a:accent2>
      <a:accent3>
        <a:srgbClr val="FFD949"/>
      </a:accent3>
      <a:accent4>
        <a:srgbClr val="3B2B93"/>
      </a:accent4>
      <a:accent5>
        <a:srgbClr val="FD2F32"/>
      </a:accent5>
      <a:accent6>
        <a:srgbClr val="1550ED"/>
      </a:accent6>
      <a:hlink>
        <a:srgbClr val="1550ED"/>
      </a:hlink>
      <a:folHlink>
        <a:srgbClr val="717B8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al">
  <a:themeElements>
    <a:clrScheme name="ServeMinnesota">
      <a:dk1>
        <a:srgbClr val="717B82"/>
      </a:dk1>
      <a:lt1>
        <a:srgbClr val="FFFFFF"/>
      </a:lt1>
      <a:dk2>
        <a:srgbClr val="2CC3B6"/>
      </a:dk2>
      <a:lt2>
        <a:srgbClr val="FFF4D2"/>
      </a:lt2>
      <a:accent1>
        <a:srgbClr val="000000"/>
      </a:accent1>
      <a:accent2>
        <a:srgbClr val="FF9F24"/>
      </a:accent2>
      <a:accent3>
        <a:srgbClr val="FFD949"/>
      </a:accent3>
      <a:accent4>
        <a:srgbClr val="3B2B93"/>
      </a:accent4>
      <a:accent5>
        <a:srgbClr val="FD2F32"/>
      </a:accent5>
      <a:accent6>
        <a:srgbClr val="1550ED"/>
      </a:accent6>
      <a:hlink>
        <a:srgbClr val="3B2B93"/>
      </a:hlink>
      <a:folHlink>
        <a:srgbClr val="717B8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al">
  <a:themeElements>
    <a:clrScheme name="ServeMN 1">
      <a:dk1>
        <a:srgbClr val="717B82"/>
      </a:dk1>
      <a:lt1>
        <a:srgbClr val="FFFFFF"/>
      </a:lt1>
      <a:dk2>
        <a:srgbClr val="2CC3B6"/>
      </a:dk2>
      <a:lt2>
        <a:srgbClr val="FFF4D2"/>
      </a:lt2>
      <a:accent1>
        <a:srgbClr val="2CC3B6"/>
      </a:accent1>
      <a:accent2>
        <a:srgbClr val="FF9F24"/>
      </a:accent2>
      <a:accent3>
        <a:srgbClr val="FFD949"/>
      </a:accent3>
      <a:accent4>
        <a:srgbClr val="3B2B93"/>
      </a:accent4>
      <a:accent5>
        <a:srgbClr val="FD2F32"/>
      </a:accent5>
      <a:accent6>
        <a:srgbClr val="1550ED"/>
      </a:accent6>
      <a:hlink>
        <a:srgbClr val="1550ED"/>
      </a:hlink>
      <a:folHlink>
        <a:srgbClr val="717B8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al">
  <a:themeElements>
    <a:clrScheme name="ServeMN 1">
      <a:dk1>
        <a:srgbClr val="717B82"/>
      </a:dk1>
      <a:lt1>
        <a:srgbClr val="FFFFFF"/>
      </a:lt1>
      <a:dk2>
        <a:srgbClr val="2CC3B6"/>
      </a:dk2>
      <a:lt2>
        <a:srgbClr val="FFF4D2"/>
      </a:lt2>
      <a:accent1>
        <a:srgbClr val="2CC3B6"/>
      </a:accent1>
      <a:accent2>
        <a:srgbClr val="FF9F24"/>
      </a:accent2>
      <a:accent3>
        <a:srgbClr val="FFD949"/>
      </a:accent3>
      <a:accent4>
        <a:srgbClr val="3B2B93"/>
      </a:accent4>
      <a:accent5>
        <a:srgbClr val="FD2F32"/>
      </a:accent5>
      <a:accent6>
        <a:srgbClr val="1550ED"/>
      </a:accent6>
      <a:hlink>
        <a:srgbClr val="1550ED"/>
      </a:hlink>
      <a:folHlink>
        <a:srgbClr val="717B8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al">
  <a:themeElements>
    <a:clrScheme name="ServeMinnesota">
      <a:dk1>
        <a:srgbClr val="717B82"/>
      </a:dk1>
      <a:lt1>
        <a:srgbClr val="FFFFFF"/>
      </a:lt1>
      <a:dk2>
        <a:srgbClr val="2CC3B6"/>
      </a:dk2>
      <a:lt2>
        <a:srgbClr val="FFF4D2"/>
      </a:lt2>
      <a:accent1>
        <a:srgbClr val="000000"/>
      </a:accent1>
      <a:accent2>
        <a:srgbClr val="FF9F24"/>
      </a:accent2>
      <a:accent3>
        <a:srgbClr val="FFD949"/>
      </a:accent3>
      <a:accent4>
        <a:srgbClr val="3B2B93"/>
      </a:accent4>
      <a:accent5>
        <a:srgbClr val="FD2F32"/>
      </a:accent5>
      <a:accent6>
        <a:srgbClr val="1550ED"/>
      </a:accent6>
      <a:hlink>
        <a:srgbClr val="3B2B93"/>
      </a:hlink>
      <a:folHlink>
        <a:srgbClr val="717B8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al">
  <a:themeElements>
    <a:clrScheme name="ServeMN 1">
      <a:dk1>
        <a:srgbClr val="717B82"/>
      </a:dk1>
      <a:lt1>
        <a:srgbClr val="FFFFFF"/>
      </a:lt1>
      <a:dk2>
        <a:srgbClr val="2CC3B6"/>
      </a:dk2>
      <a:lt2>
        <a:srgbClr val="FFF4D2"/>
      </a:lt2>
      <a:accent1>
        <a:srgbClr val="2CC3B6"/>
      </a:accent1>
      <a:accent2>
        <a:srgbClr val="FF9F24"/>
      </a:accent2>
      <a:accent3>
        <a:srgbClr val="FFD949"/>
      </a:accent3>
      <a:accent4>
        <a:srgbClr val="3B2B93"/>
      </a:accent4>
      <a:accent5>
        <a:srgbClr val="FD2F32"/>
      </a:accent5>
      <a:accent6>
        <a:srgbClr val="1550ED"/>
      </a:accent6>
      <a:hlink>
        <a:srgbClr val="1550ED"/>
      </a:hlink>
      <a:folHlink>
        <a:srgbClr val="717B8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Teal">
  <a:themeElements>
    <a:clrScheme name="ServeMinnesota">
      <a:dk1>
        <a:srgbClr val="717B82"/>
      </a:dk1>
      <a:lt1>
        <a:srgbClr val="FFFFFF"/>
      </a:lt1>
      <a:dk2>
        <a:srgbClr val="2CC3B6"/>
      </a:dk2>
      <a:lt2>
        <a:srgbClr val="FFF4D2"/>
      </a:lt2>
      <a:accent1>
        <a:srgbClr val="000000"/>
      </a:accent1>
      <a:accent2>
        <a:srgbClr val="FF9F24"/>
      </a:accent2>
      <a:accent3>
        <a:srgbClr val="FFD949"/>
      </a:accent3>
      <a:accent4>
        <a:srgbClr val="3B2B93"/>
      </a:accent4>
      <a:accent5>
        <a:srgbClr val="FD2F32"/>
      </a:accent5>
      <a:accent6>
        <a:srgbClr val="1550ED"/>
      </a:accent6>
      <a:hlink>
        <a:srgbClr val="3B2B93"/>
      </a:hlink>
      <a:folHlink>
        <a:srgbClr val="717B8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Teal">
  <a:themeElements>
    <a:clrScheme name="ServeMN 1">
      <a:dk1>
        <a:srgbClr val="717B82"/>
      </a:dk1>
      <a:lt1>
        <a:srgbClr val="FFFFFF"/>
      </a:lt1>
      <a:dk2>
        <a:srgbClr val="2CC3B6"/>
      </a:dk2>
      <a:lt2>
        <a:srgbClr val="FFF4D2"/>
      </a:lt2>
      <a:accent1>
        <a:srgbClr val="2CC3B6"/>
      </a:accent1>
      <a:accent2>
        <a:srgbClr val="FF9F24"/>
      </a:accent2>
      <a:accent3>
        <a:srgbClr val="FFD949"/>
      </a:accent3>
      <a:accent4>
        <a:srgbClr val="3B2B93"/>
      </a:accent4>
      <a:accent5>
        <a:srgbClr val="FD2F32"/>
      </a:accent5>
      <a:accent6>
        <a:srgbClr val="1550ED"/>
      </a:accent6>
      <a:hlink>
        <a:srgbClr val="1550ED"/>
      </a:hlink>
      <a:folHlink>
        <a:srgbClr val="717B8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Teal">
  <a:themeElements>
    <a:clrScheme name="ServeMN 1">
      <a:dk1>
        <a:srgbClr val="717B82"/>
      </a:dk1>
      <a:lt1>
        <a:srgbClr val="FFFFFF"/>
      </a:lt1>
      <a:dk2>
        <a:srgbClr val="2CC3B6"/>
      </a:dk2>
      <a:lt2>
        <a:srgbClr val="FFF4D2"/>
      </a:lt2>
      <a:accent1>
        <a:srgbClr val="2CC3B6"/>
      </a:accent1>
      <a:accent2>
        <a:srgbClr val="FF9F24"/>
      </a:accent2>
      <a:accent3>
        <a:srgbClr val="FFD949"/>
      </a:accent3>
      <a:accent4>
        <a:srgbClr val="3B2B93"/>
      </a:accent4>
      <a:accent5>
        <a:srgbClr val="FD2F32"/>
      </a:accent5>
      <a:accent6>
        <a:srgbClr val="1550ED"/>
      </a:accent6>
      <a:hlink>
        <a:srgbClr val="1550ED"/>
      </a:hlink>
      <a:folHlink>
        <a:srgbClr val="717B8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11198</TotalTime>
  <Words>682</Words>
  <Application>Microsoft Office PowerPoint</Application>
  <PresentationFormat>Widescreen</PresentationFormat>
  <Paragraphs>87</Paragraphs>
  <Slides>10</Slides>
  <Notes>7</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10</vt:i4>
      </vt:variant>
    </vt:vector>
  </HeadingPairs>
  <TitlesOfParts>
    <vt:vector size="24" baseType="lpstr">
      <vt:lpstr>Arial</vt:lpstr>
      <vt:lpstr>Calibri</vt:lpstr>
      <vt:lpstr>Century Gothic</vt:lpstr>
      <vt:lpstr>Comic Sans MS</vt:lpstr>
      <vt:lpstr>Wingdings</vt:lpstr>
      <vt:lpstr>2_Purple</vt:lpstr>
      <vt:lpstr>2_Teal</vt:lpstr>
      <vt:lpstr>1_Teal</vt:lpstr>
      <vt:lpstr>3_Teal</vt:lpstr>
      <vt:lpstr>4_Teal</vt:lpstr>
      <vt:lpstr>5_Teal</vt:lpstr>
      <vt:lpstr>6_Teal</vt:lpstr>
      <vt:lpstr>7_Teal</vt:lpstr>
      <vt:lpstr>8_Teal</vt:lpstr>
      <vt:lpstr>Service as a Catalyst for Minnesota Literacy.  ServeMinnesota’s Bridge2Read    </vt:lpstr>
      <vt:lpstr>PowerPoint Presentation</vt:lpstr>
      <vt:lpstr>Reading Corps</vt:lpstr>
      <vt:lpstr>Reading Corps: A Growing Evidence Base</vt:lpstr>
      <vt:lpstr>Taking Reading Corps to the Next Level: Bridge2Read</vt:lpstr>
      <vt:lpstr>PowerPoint Presentation</vt:lpstr>
      <vt:lpstr>PowerPoint Presentation</vt:lpstr>
      <vt:lpstr>PowerPoint Presentation</vt:lpstr>
      <vt:lpstr>PowerPoint Presentation</vt:lpstr>
      <vt:lpstr>Catalyst for Reading Achievement:  Reading Corps  Bridge2Read &amp; LTRS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Hill</dc:creator>
  <cp:lastModifiedBy>Lisa Winkler</cp:lastModifiedBy>
  <cp:revision>178</cp:revision>
  <dcterms:created xsi:type="dcterms:W3CDTF">2021-07-13T18:06:24Z</dcterms:created>
  <dcterms:modified xsi:type="dcterms:W3CDTF">2022-02-07T21:58:00Z</dcterms:modified>
</cp:coreProperties>
</file>