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DB5B-C64C-4C0C-95AD-8ECA96C0F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CD188-BF80-4904-8818-E3F27FBFE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8965C-0FB8-415D-B4A4-6FEF91BC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4EC-3A61-4464-85C4-EA607BB3B8D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9B6E5-89B1-4D63-97F7-943C0F99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A4659-3DA3-4356-A237-7810E8DC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6E56-5085-452A-9F2A-96DE84C7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9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ED03-B71C-4A26-A7F4-5AC9863E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47585-91A3-4269-9200-CE9F02C79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F8AB7-EB97-4DE4-947D-EF75E208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4EC-3A61-4464-85C4-EA607BB3B8D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EE3F8-7E45-49FF-BD16-190FF2BB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E66AA-5D44-4ED4-AD2F-8AE9BD2B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6E56-5085-452A-9F2A-96DE84C7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3BA40E-A48E-4917-AF83-782026E4A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29C7D-41B4-4ADA-8F39-4B48838B3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2B80C-F0F3-4082-9395-D46319D7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4EC-3A61-4464-85C4-EA607BB3B8D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55C0E-F34D-4BA4-96E0-E2193312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B098-9426-41D9-A51F-76BD32C8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6E56-5085-452A-9F2A-96DE84C7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B08D-5397-44FE-B582-DFB32FE0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44C38-63D8-4E32-9D08-3C4EC17D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30AF6-D7F2-4698-A19E-806F587B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4EC-3A61-4464-85C4-EA607BB3B8D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6AD56-57A9-476F-B13C-94BEDDFC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C50B-03DF-4328-B3DE-E221C212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6E56-5085-452A-9F2A-96DE84C7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D300-F744-48CD-B6E4-A99C4A93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F5304-188E-4160-A026-0E983809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C82F6-DD05-4489-BC0B-A356EE45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4EC-3A61-4464-85C4-EA607BB3B8D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ACF2E-9B4B-4CDD-90CF-3AD03723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027B0-489D-41B8-A7B9-6655C56E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6E56-5085-452A-9F2A-96DE84C7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2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E85B-A5A5-4EAF-97BE-13F90525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25029-0F79-4F11-B3F6-A36DFC74E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30B6F-1AB3-4834-A858-2C969C631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7EFE9-F7C5-4137-A7A6-F295DEA5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4EC-3A61-4464-85C4-EA607BB3B8D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3DD80-9E66-4DF6-A030-01BB385C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DAA63-0A6B-469F-9E3C-F31C84AF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6E56-5085-452A-9F2A-96DE84C7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D790-9CEC-4CA3-8CC2-14160AF4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12622-1A1B-403E-96DD-82D9AE22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1BE1F-26A6-4F56-A483-BCF2D501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9C5A-7422-471D-923C-FEC218A37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5AEAE-EEFE-454E-95BC-D06467EC5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8C3BC-9194-4D3C-A67B-3C94F99B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4EC-3A61-4464-85C4-EA607BB3B8D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E79DED-8D22-40A8-8446-24D88E8D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D9B31-30EE-4BD5-8208-57D27224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6E56-5085-452A-9F2A-96DE84C7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E779-A88C-4394-B015-287E6D0B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7C769-9424-4046-86F8-AFD35A48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4EC-3A61-4464-85C4-EA607BB3B8D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D134C-57C2-4732-A85F-15082618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AEE09-FC73-42EC-99C7-A14A7E33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6E56-5085-452A-9F2A-96DE84C7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7B558-72FA-448D-B05C-54259D78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4EC-3A61-4464-85C4-EA607BB3B8D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98068-696E-4993-A021-6D5D042D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B9BF-7356-4E19-B7DE-9A3E0CA8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6E56-5085-452A-9F2A-96DE84C7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27F7-9A76-4647-90C0-488EC244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FB084-2F99-4556-9A14-4B43E020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A8C5E-98B0-45CD-8451-FDFCE2813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7865C-54FB-44C7-A29E-0844C234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4EC-3A61-4464-85C4-EA607BB3B8D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B456C-783B-4FE3-9A72-E96AE254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AF994-C754-48BA-8BFB-5B59A7E0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6E56-5085-452A-9F2A-96DE84C7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762A-204A-4C3B-AD8B-DCBC515F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3C70E-483F-4C20-9B1D-8BBC99F8B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66A49-EFCD-4640-8BE8-14D242FDA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0C3B7-D270-4C1D-93E3-7AD60F27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94EC-3A61-4464-85C4-EA607BB3B8D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376F1-D2FD-40AF-B750-2C59290D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58C49-760C-4D9C-85DE-5E08A28D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6E56-5085-452A-9F2A-96DE84C7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9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290C23-4EE4-449B-98AC-391238B0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80CF4-25EB-45DF-A6C2-CD71B34B7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E6A80-8CAB-47F7-82EF-1CAFD17F3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94EC-3A61-4464-85C4-EA607BB3B8DE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1B83D-0B22-43BA-A309-2497F9D3A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C6256-47EF-4B4E-8399-6E4D46DD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46E56-5085-452A-9F2A-96DE84C74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2EDFC3-4DCF-4EC8-96A5-62E5B626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43" y="0"/>
            <a:ext cx="9147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2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Marcus</dc:creator>
  <cp:lastModifiedBy>Gregory Marcus</cp:lastModifiedBy>
  <cp:revision>1</cp:revision>
  <dcterms:created xsi:type="dcterms:W3CDTF">2021-01-26T23:44:00Z</dcterms:created>
  <dcterms:modified xsi:type="dcterms:W3CDTF">2021-01-26T23:45:01Z</dcterms:modified>
</cp:coreProperties>
</file>