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511752" r:id="rId1"/>
    <p:sldMasterId id="2147511767" r:id="rId2"/>
    <p:sldMasterId id="2147511776" r:id="rId3"/>
    <p:sldMasterId id="2147511795" r:id="rId4"/>
    <p:sldMasterId id="2147511823" r:id="rId5"/>
    <p:sldMasterId id="2147511830" r:id="rId6"/>
    <p:sldMasterId id="2147511837" r:id="rId7"/>
    <p:sldMasterId id="2147511848" r:id="rId8"/>
    <p:sldMasterId id="2147511873" r:id="rId9"/>
    <p:sldMasterId id="2147511885" r:id="rId10"/>
    <p:sldMasterId id="2147511896" r:id="rId11"/>
    <p:sldMasterId id="2147511911" r:id="rId12"/>
    <p:sldMasterId id="2147511933" r:id="rId13"/>
    <p:sldMasterId id="2147511976" r:id="rId14"/>
    <p:sldMasterId id="2147511994" r:id="rId15"/>
  </p:sldMasterIdLst>
  <p:notesMasterIdLst>
    <p:notesMasterId r:id="rId46"/>
  </p:notesMasterIdLst>
  <p:handoutMasterIdLst>
    <p:handoutMasterId r:id="rId47"/>
  </p:handoutMasterIdLst>
  <p:sldIdLst>
    <p:sldId id="272" r:id="rId16"/>
    <p:sldId id="1583" r:id="rId17"/>
    <p:sldId id="1624" r:id="rId18"/>
    <p:sldId id="1643" r:id="rId19"/>
    <p:sldId id="1642" r:id="rId20"/>
    <p:sldId id="1625" r:id="rId21"/>
    <p:sldId id="1573" r:id="rId22"/>
    <p:sldId id="1638" r:id="rId23"/>
    <p:sldId id="1633" r:id="rId24"/>
    <p:sldId id="1634" r:id="rId25"/>
    <p:sldId id="1632" r:id="rId26"/>
    <p:sldId id="1639" r:id="rId27"/>
    <p:sldId id="1640" r:id="rId28"/>
    <p:sldId id="1635" r:id="rId29"/>
    <p:sldId id="1637" r:id="rId30"/>
    <p:sldId id="1641" r:id="rId31"/>
    <p:sldId id="1644" r:id="rId32"/>
    <p:sldId id="1636" r:id="rId33"/>
    <p:sldId id="1629" r:id="rId34"/>
    <p:sldId id="1630" r:id="rId35"/>
    <p:sldId id="1627" r:id="rId36"/>
    <p:sldId id="1628" r:id="rId37"/>
    <p:sldId id="1246" r:id="rId38"/>
    <p:sldId id="1045" r:id="rId39"/>
    <p:sldId id="1522" r:id="rId40"/>
    <p:sldId id="1523" r:id="rId41"/>
    <p:sldId id="1622" r:id="rId42"/>
    <p:sldId id="1533" r:id="rId43"/>
    <p:sldId id="612" r:id="rId44"/>
    <p:sldId id="615" r:id="rId45"/>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S PGothic" pitchFamily="34" charset="-128"/>
        <a:cs typeface="+mn-cs"/>
      </a:defRPr>
    </a:lvl1pPr>
    <a:lvl2pPr marL="457200" algn="l" rtl="0" fontAlgn="base">
      <a:spcBef>
        <a:spcPct val="0"/>
      </a:spcBef>
      <a:spcAft>
        <a:spcPct val="0"/>
      </a:spcAft>
      <a:defRPr b="1" kern="1200">
        <a:solidFill>
          <a:schemeClr val="tx1"/>
        </a:solidFill>
        <a:latin typeface="Arial" charset="0"/>
        <a:ea typeface="MS PGothic" pitchFamily="34" charset="-128"/>
        <a:cs typeface="+mn-cs"/>
      </a:defRPr>
    </a:lvl2pPr>
    <a:lvl3pPr marL="914400" algn="l" rtl="0" fontAlgn="base">
      <a:spcBef>
        <a:spcPct val="0"/>
      </a:spcBef>
      <a:spcAft>
        <a:spcPct val="0"/>
      </a:spcAft>
      <a:defRPr b="1" kern="1200">
        <a:solidFill>
          <a:schemeClr val="tx1"/>
        </a:solidFill>
        <a:latin typeface="Arial" charset="0"/>
        <a:ea typeface="MS PGothic" pitchFamily="34" charset="-128"/>
        <a:cs typeface="+mn-cs"/>
      </a:defRPr>
    </a:lvl3pPr>
    <a:lvl4pPr marL="1371600" algn="l" rtl="0" fontAlgn="base">
      <a:spcBef>
        <a:spcPct val="0"/>
      </a:spcBef>
      <a:spcAft>
        <a:spcPct val="0"/>
      </a:spcAft>
      <a:defRPr b="1" kern="1200">
        <a:solidFill>
          <a:schemeClr val="tx1"/>
        </a:solidFill>
        <a:latin typeface="Arial" charset="0"/>
        <a:ea typeface="MS PGothic" pitchFamily="34" charset="-128"/>
        <a:cs typeface="+mn-cs"/>
      </a:defRPr>
    </a:lvl4pPr>
    <a:lvl5pPr marL="1828800" algn="l" rtl="0" fontAlgn="base">
      <a:spcBef>
        <a:spcPct val="0"/>
      </a:spcBef>
      <a:spcAft>
        <a:spcPct val="0"/>
      </a:spcAft>
      <a:defRPr b="1" kern="1200">
        <a:solidFill>
          <a:schemeClr val="tx1"/>
        </a:solidFill>
        <a:latin typeface="Arial" charset="0"/>
        <a:ea typeface="MS PGothic" pitchFamily="34" charset="-128"/>
        <a:cs typeface="+mn-cs"/>
      </a:defRPr>
    </a:lvl5pPr>
    <a:lvl6pPr marL="2286000" algn="l" defTabSz="914400" rtl="0" eaLnBrk="1" latinLnBrk="0" hangingPunct="1">
      <a:defRPr b="1" kern="1200">
        <a:solidFill>
          <a:schemeClr val="tx1"/>
        </a:solidFill>
        <a:latin typeface="Arial" charset="0"/>
        <a:ea typeface="MS PGothic" pitchFamily="34" charset="-128"/>
        <a:cs typeface="+mn-cs"/>
      </a:defRPr>
    </a:lvl6pPr>
    <a:lvl7pPr marL="2743200" algn="l" defTabSz="914400" rtl="0" eaLnBrk="1" latinLnBrk="0" hangingPunct="1">
      <a:defRPr b="1" kern="1200">
        <a:solidFill>
          <a:schemeClr val="tx1"/>
        </a:solidFill>
        <a:latin typeface="Arial" charset="0"/>
        <a:ea typeface="MS PGothic" pitchFamily="34" charset="-128"/>
        <a:cs typeface="+mn-cs"/>
      </a:defRPr>
    </a:lvl7pPr>
    <a:lvl8pPr marL="3200400" algn="l" defTabSz="914400" rtl="0" eaLnBrk="1" latinLnBrk="0" hangingPunct="1">
      <a:defRPr b="1" kern="1200">
        <a:solidFill>
          <a:schemeClr val="tx1"/>
        </a:solidFill>
        <a:latin typeface="Arial" charset="0"/>
        <a:ea typeface="MS PGothic" pitchFamily="34" charset="-128"/>
        <a:cs typeface="+mn-cs"/>
      </a:defRPr>
    </a:lvl8pPr>
    <a:lvl9pPr marL="3657600" algn="l" defTabSz="914400" rtl="0" eaLnBrk="1" latinLnBrk="0" hangingPunct="1">
      <a:defRPr b="1"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Lockett (ErinL@excelined.org)" initials="EL" lastIdx="16" clrIdx="0"/>
  <p:cmAuthor id="1" name="Samantha Tankersley (samantha@excelined.org)" initials="ST" lastIdx="3" clrIdx="1"/>
  <p:cmAuthor id="2" name="Christy Hovanetz (Christy@excelined.org)" initials="CH(" lastIdx="5" clrIdx="2">
    <p:extLst>
      <p:ext uri="{19B8F6BF-5375-455C-9EA6-DF929625EA0E}">
        <p15:presenceInfo xmlns:p15="http://schemas.microsoft.com/office/powerpoint/2012/main" userId="S-1-5-21-671765324-2000444167-1929117631-1259" providerId="AD"/>
      </p:ext>
    </p:extLst>
  </p:cmAuthor>
  <p:cmAuthor id="3" name="Erin Lockett (ErinL@excelined.org)" initials="EL(" lastIdx="4" clrIdx="3">
    <p:extLst>
      <p:ext uri="{19B8F6BF-5375-455C-9EA6-DF929625EA0E}">
        <p15:presenceInfo xmlns:p15="http://schemas.microsoft.com/office/powerpoint/2012/main" userId="S-1-5-21-671765324-2000444167-1929117631-1401" providerId="AD"/>
      </p:ext>
    </p:extLst>
  </p:cmAuthor>
  <p:cmAuthor id="4" name="Samantha Tankersley (samantha@excelined.org)" initials="ST(" lastIdx="28" clrIdx="4">
    <p:extLst>
      <p:ext uri="{19B8F6BF-5375-455C-9EA6-DF929625EA0E}">
        <p15:presenceInfo xmlns:p15="http://schemas.microsoft.com/office/powerpoint/2012/main" userId="S-1-5-21-671765324-2000444167-1929117631-1603" providerId="AD"/>
      </p:ext>
    </p:extLst>
  </p:cmAuthor>
  <p:cmAuthor id="5" name="Patricia Levesque (Patricia@excelined.org)" initials="PL(" lastIdx="18" clrIdx="5">
    <p:extLst>
      <p:ext uri="{19B8F6BF-5375-455C-9EA6-DF929625EA0E}">
        <p15:presenceInfo xmlns:p15="http://schemas.microsoft.com/office/powerpoint/2012/main" userId="S-1-5-21-671765324-2000444167-1929117631-1192" providerId="AD"/>
      </p:ext>
    </p:extLst>
  </p:cmAuthor>
  <p:cmAuthor id="6" name="Christy Hovanetz (Christy@excelined.org)" initials="CH( [2]" lastIdx="1" clrIdx="6">
    <p:extLst>
      <p:ext uri="{19B8F6BF-5375-455C-9EA6-DF929625EA0E}">
        <p15:presenceInfo xmlns:p15="http://schemas.microsoft.com/office/powerpoint/2012/main" userId="S::chovanetz@excelined.org::79fa23ac-4da3-4ab0-92ff-aeed73a508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6DF"/>
    <a:srgbClr val="CC0000"/>
    <a:srgbClr val="0066FF"/>
    <a:srgbClr val="800000"/>
    <a:srgbClr val="660033"/>
    <a:srgbClr val="663300"/>
    <a:srgbClr val="0000FF"/>
    <a:srgbClr val="008000"/>
    <a:srgbClr val="99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2" autoAdjust="0"/>
    <p:restoredTop sz="89635" autoAdjust="0"/>
  </p:normalViewPr>
  <p:slideViewPr>
    <p:cSldViewPr>
      <p:cViewPr varScale="1">
        <p:scale>
          <a:sx n="59" d="100"/>
          <a:sy n="59" d="100"/>
        </p:scale>
        <p:origin x="840" y="21"/>
      </p:cViewPr>
      <p:guideLst>
        <p:guide orient="horz" pos="2160"/>
        <p:guide pos="2880"/>
      </p:guideLst>
    </p:cSldViewPr>
  </p:slideViewPr>
  <p:outlineViewPr>
    <p:cViewPr>
      <p:scale>
        <a:sx n="33" d="100"/>
        <a:sy n="33" d="100"/>
      </p:scale>
      <p:origin x="0" y="-25140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6" d="100"/>
          <a:sy n="56" d="100"/>
        </p:scale>
        <p:origin x="1935" y="57"/>
      </p:cViewPr>
      <p:guideLst>
        <p:guide orient="horz" pos="2929"/>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atthew\Downloads\Census%20Charts%20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MCA-III Percent Proficient: All Grades 3-8 and 10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Sheet5!$E$48</c:f>
              <c:strCache>
                <c:ptCount val="1"/>
                <c:pt idx="0">
                  <c:v>Math</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dPt>
            <c:idx val="3"/>
            <c:marker>
              <c:symbol val="circle"/>
              <c:size val="5"/>
              <c:spPr>
                <a:solidFill>
                  <a:schemeClr val="bg2"/>
                </a:solidFill>
                <a:ln w="9525">
                  <a:solidFill>
                    <a:schemeClr val="bg2"/>
                  </a:solidFill>
                </a:ln>
                <a:effectLst/>
              </c:spPr>
            </c:marker>
            <c:bubble3D val="0"/>
            <c:extLst>
              <c:ext xmlns:c16="http://schemas.microsoft.com/office/drawing/2014/chart" uri="{C3380CC4-5D6E-409C-BE32-E72D297353CC}">
                <c16:uniqueId val="{00000004-E79F-4B62-ADEE-08BC56921C12}"/>
              </c:ext>
            </c:extLst>
          </c:dPt>
          <c:dLbls>
            <c:dLbl>
              <c:idx val="0"/>
              <c:layout>
                <c:manualLayout>
                  <c:x val="-5.1403234522155318E-2"/>
                  <c:y val="-6.2942558623237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9F-4B62-ADEE-08BC56921C1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Sheet5!$F$47:$J$47</c:f>
              <c:numCache>
                <c:formatCode>General</c:formatCode>
                <c:ptCount val="5"/>
                <c:pt idx="0">
                  <c:v>2015</c:v>
                </c:pt>
                <c:pt idx="1">
                  <c:v>2016</c:v>
                </c:pt>
                <c:pt idx="2">
                  <c:v>2017</c:v>
                </c:pt>
                <c:pt idx="3">
                  <c:v>2018</c:v>
                </c:pt>
                <c:pt idx="4">
                  <c:v>2019</c:v>
                </c:pt>
              </c:numCache>
            </c:numRef>
          </c:cat>
          <c:val>
            <c:numRef>
              <c:f>Sheet5!$F$48:$J$48</c:f>
              <c:numCache>
                <c:formatCode>0.0%</c:formatCode>
                <c:ptCount val="5"/>
                <c:pt idx="0">
                  <c:v>0.60199999999999998</c:v>
                </c:pt>
                <c:pt idx="1">
                  <c:v>0.59399999999999997</c:v>
                </c:pt>
                <c:pt idx="2">
                  <c:v>0.58599999999999997</c:v>
                </c:pt>
                <c:pt idx="3">
                  <c:v>0.56999999999999995</c:v>
                </c:pt>
                <c:pt idx="4">
                  <c:v>0.54900000000000004</c:v>
                </c:pt>
              </c:numCache>
            </c:numRef>
          </c:val>
          <c:smooth val="0"/>
          <c:extLst>
            <c:ext xmlns:c16="http://schemas.microsoft.com/office/drawing/2014/chart" uri="{C3380CC4-5D6E-409C-BE32-E72D297353CC}">
              <c16:uniqueId val="{00000001-E79F-4B62-ADEE-08BC56921C12}"/>
            </c:ext>
          </c:extLst>
        </c:ser>
        <c:ser>
          <c:idx val="1"/>
          <c:order val="1"/>
          <c:tx>
            <c:strRef>
              <c:f>Sheet5!$E$49</c:f>
              <c:strCache>
                <c:ptCount val="1"/>
                <c:pt idx="0">
                  <c:v>Reading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6501273737841596E-2"/>
                  <c:y val="4.6707152910675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9F-4B62-ADEE-08BC56921C1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Sheet5!$F$47:$J$47</c:f>
              <c:numCache>
                <c:formatCode>General</c:formatCode>
                <c:ptCount val="5"/>
                <c:pt idx="0">
                  <c:v>2015</c:v>
                </c:pt>
                <c:pt idx="1">
                  <c:v>2016</c:v>
                </c:pt>
                <c:pt idx="2">
                  <c:v>2017</c:v>
                </c:pt>
                <c:pt idx="3">
                  <c:v>2018</c:v>
                </c:pt>
                <c:pt idx="4">
                  <c:v>2019</c:v>
                </c:pt>
              </c:numCache>
            </c:numRef>
          </c:cat>
          <c:val>
            <c:numRef>
              <c:f>Sheet5!$F$49:$J$49</c:f>
              <c:numCache>
                <c:formatCode>0.0%</c:formatCode>
                <c:ptCount val="5"/>
                <c:pt idx="0">
                  <c:v>0.59399999999999997</c:v>
                </c:pt>
                <c:pt idx="1">
                  <c:v>0.59699999999999998</c:v>
                </c:pt>
                <c:pt idx="2">
                  <c:v>0.60099999999999998</c:v>
                </c:pt>
                <c:pt idx="3">
                  <c:v>0.59799999999999998</c:v>
                </c:pt>
                <c:pt idx="4">
                  <c:v>0.59099999999999997</c:v>
                </c:pt>
              </c:numCache>
            </c:numRef>
          </c:val>
          <c:smooth val="0"/>
          <c:extLst>
            <c:ext xmlns:c16="http://schemas.microsoft.com/office/drawing/2014/chart" uri="{C3380CC4-5D6E-409C-BE32-E72D297353CC}">
              <c16:uniqueId val="{00000003-E79F-4B62-ADEE-08BC56921C12}"/>
            </c:ext>
          </c:extLst>
        </c:ser>
        <c:dLbls>
          <c:showLegendKey val="0"/>
          <c:showVal val="0"/>
          <c:showCatName val="0"/>
          <c:showSerName val="0"/>
          <c:showPercent val="0"/>
          <c:showBubbleSize val="0"/>
        </c:dLbls>
        <c:marker val="1"/>
        <c:smooth val="0"/>
        <c:axId val="791513696"/>
        <c:axId val="791512056"/>
      </c:lineChart>
      <c:catAx>
        <c:axId val="7915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1512056"/>
        <c:crosses val="autoZero"/>
        <c:auto val="1"/>
        <c:lblAlgn val="ctr"/>
        <c:lblOffset val="100"/>
        <c:noMultiLvlLbl val="0"/>
      </c:catAx>
      <c:valAx>
        <c:axId val="791512056"/>
        <c:scaling>
          <c:orientation val="minMax"/>
          <c:max val="0.65000000000000013"/>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151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80082358414171E-2"/>
          <c:y val="3.5392809587217043E-2"/>
          <c:w val="0.90289081479694688"/>
          <c:h val="0.81464924486128409"/>
        </c:manualLayout>
      </c:layout>
      <c:lineChart>
        <c:grouping val="standard"/>
        <c:varyColors val="0"/>
        <c:ser>
          <c:idx val="1"/>
          <c:order val="0"/>
          <c:tx>
            <c:strRef>
              <c:f>Sheet5!$M$7</c:f>
              <c:strCache>
                <c:ptCount val="1"/>
                <c:pt idx="0">
                  <c:v>Black Grade 4</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Sheet5!$N$4:$R$4</c:f>
              <c:numCache>
                <c:formatCode>General</c:formatCode>
                <c:ptCount val="5"/>
                <c:pt idx="0">
                  <c:v>2015</c:v>
                </c:pt>
                <c:pt idx="1">
                  <c:v>2016</c:v>
                </c:pt>
                <c:pt idx="2">
                  <c:v>2017</c:v>
                </c:pt>
                <c:pt idx="3">
                  <c:v>2018</c:v>
                </c:pt>
                <c:pt idx="4">
                  <c:v>2019</c:v>
                </c:pt>
              </c:numCache>
            </c:numRef>
          </c:cat>
          <c:val>
            <c:numRef>
              <c:f>Sheet5!$N$7:$R$7</c:f>
              <c:numCache>
                <c:formatCode>0.0%</c:formatCode>
                <c:ptCount val="5"/>
                <c:pt idx="0">
                  <c:v>0.40500000000000003</c:v>
                </c:pt>
                <c:pt idx="1">
                  <c:v>0.371</c:v>
                </c:pt>
                <c:pt idx="2">
                  <c:v>0.35799999999999998</c:v>
                </c:pt>
                <c:pt idx="3">
                  <c:v>0.36399999999999999</c:v>
                </c:pt>
                <c:pt idx="4">
                  <c:v>0.34200000000000003</c:v>
                </c:pt>
              </c:numCache>
            </c:numRef>
          </c:val>
          <c:smooth val="0"/>
          <c:extLst>
            <c:ext xmlns:c16="http://schemas.microsoft.com/office/drawing/2014/chart" uri="{C3380CC4-5D6E-409C-BE32-E72D297353CC}">
              <c16:uniqueId val="{00000000-5BB3-4410-8155-0DC505C3D36B}"/>
            </c:ext>
          </c:extLst>
        </c:ser>
        <c:ser>
          <c:idx val="3"/>
          <c:order val="1"/>
          <c:tx>
            <c:strRef>
              <c:f>Sheet5!$M$8</c:f>
              <c:strCache>
                <c:ptCount val="1"/>
                <c:pt idx="0">
                  <c:v>Black Grade 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Sheet5!$N$4:$R$4</c:f>
              <c:numCache>
                <c:formatCode>General</c:formatCode>
                <c:ptCount val="5"/>
                <c:pt idx="0">
                  <c:v>2015</c:v>
                </c:pt>
                <c:pt idx="1">
                  <c:v>2016</c:v>
                </c:pt>
                <c:pt idx="2">
                  <c:v>2017</c:v>
                </c:pt>
                <c:pt idx="3">
                  <c:v>2018</c:v>
                </c:pt>
                <c:pt idx="4">
                  <c:v>2019</c:v>
                </c:pt>
              </c:numCache>
            </c:numRef>
          </c:cat>
          <c:val>
            <c:numRef>
              <c:f>Sheet5!$N$8:$R$8</c:f>
              <c:numCache>
                <c:formatCode>0.0%</c:formatCode>
                <c:ptCount val="5"/>
                <c:pt idx="0">
                  <c:v>0.28399999999999997</c:v>
                </c:pt>
                <c:pt idx="1">
                  <c:v>0.27200000000000002</c:v>
                </c:pt>
                <c:pt idx="2">
                  <c:v>0.27100000000000002</c:v>
                </c:pt>
                <c:pt idx="3">
                  <c:v>0.27400000000000002</c:v>
                </c:pt>
                <c:pt idx="4">
                  <c:v>0.252</c:v>
                </c:pt>
              </c:numCache>
            </c:numRef>
          </c:val>
          <c:smooth val="0"/>
          <c:extLst>
            <c:ext xmlns:c16="http://schemas.microsoft.com/office/drawing/2014/chart" uri="{C3380CC4-5D6E-409C-BE32-E72D297353CC}">
              <c16:uniqueId val="{00000001-5BB3-4410-8155-0DC505C3D36B}"/>
            </c:ext>
          </c:extLst>
        </c:ser>
        <c:ser>
          <c:idx val="0"/>
          <c:order val="2"/>
          <c:tx>
            <c:strRef>
              <c:f>Sheet5!$M$5</c:f>
              <c:strCache>
                <c:ptCount val="1"/>
                <c:pt idx="0">
                  <c:v>White Grade 4</c:v>
                </c:pt>
              </c:strCache>
            </c:strRef>
          </c:tx>
          <c:spPr>
            <a:ln w="28575" cap="rnd">
              <a:solidFill>
                <a:schemeClr val="bg2"/>
              </a:solidFill>
              <a:prstDash val="sysDash"/>
              <a:round/>
            </a:ln>
            <a:effectLst/>
          </c:spPr>
          <c:marker>
            <c:symbol val="circle"/>
            <c:size val="5"/>
            <c:spPr>
              <a:solidFill>
                <a:schemeClr val="bg2"/>
              </a:solidFill>
              <a:ln w="9525">
                <a:solidFill>
                  <a:schemeClr val="bg2"/>
                </a:solidFill>
              </a:ln>
              <a:effectLst/>
            </c:spPr>
          </c:marker>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Sheet5!$N$4:$R$4</c:f>
              <c:numCache>
                <c:formatCode>General</c:formatCode>
                <c:ptCount val="5"/>
                <c:pt idx="0">
                  <c:v>2015</c:v>
                </c:pt>
                <c:pt idx="1">
                  <c:v>2016</c:v>
                </c:pt>
                <c:pt idx="2">
                  <c:v>2017</c:v>
                </c:pt>
                <c:pt idx="3">
                  <c:v>2018</c:v>
                </c:pt>
                <c:pt idx="4">
                  <c:v>2019</c:v>
                </c:pt>
              </c:numCache>
            </c:numRef>
          </c:cat>
          <c:val>
            <c:numRef>
              <c:f>Sheet5!$N$5:$R$5</c:f>
              <c:numCache>
                <c:formatCode>0.0%</c:formatCode>
                <c:ptCount val="5"/>
                <c:pt idx="0">
                  <c:v>0.78800000000000003</c:v>
                </c:pt>
                <c:pt idx="1">
                  <c:v>0.78400000000000003</c:v>
                </c:pt>
                <c:pt idx="2">
                  <c:v>0.77100000000000002</c:v>
                </c:pt>
                <c:pt idx="3">
                  <c:v>0.754</c:v>
                </c:pt>
                <c:pt idx="4">
                  <c:v>0.746</c:v>
                </c:pt>
              </c:numCache>
            </c:numRef>
          </c:val>
          <c:smooth val="0"/>
          <c:extLst>
            <c:ext xmlns:c16="http://schemas.microsoft.com/office/drawing/2014/chart" uri="{C3380CC4-5D6E-409C-BE32-E72D297353CC}">
              <c16:uniqueId val="{00000002-5BB3-4410-8155-0DC505C3D36B}"/>
            </c:ext>
          </c:extLst>
        </c:ser>
        <c:ser>
          <c:idx val="2"/>
          <c:order val="3"/>
          <c:tx>
            <c:strRef>
              <c:f>Sheet5!$M$6</c:f>
              <c:strCache>
                <c:ptCount val="1"/>
                <c:pt idx="0">
                  <c:v>White Grade 8</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Sheet5!$N$4:$R$4</c:f>
              <c:numCache>
                <c:formatCode>General</c:formatCode>
                <c:ptCount val="5"/>
                <c:pt idx="0">
                  <c:v>2015</c:v>
                </c:pt>
                <c:pt idx="1">
                  <c:v>2016</c:v>
                </c:pt>
                <c:pt idx="2">
                  <c:v>2017</c:v>
                </c:pt>
                <c:pt idx="3">
                  <c:v>2018</c:v>
                </c:pt>
                <c:pt idx="4">
                  <c:v>2019</c:v>
                </c:pt>
              </c:numCache>
            </c:numRef>
          </c:cat>
          <c:val>
            <c:numRef>
              <c:f>Sheet5!$N$6:$R$6</c:f>
              <c:numCache>
                <c:formatCode>0.0%</c:formatCode>
                <c:ptCount val="5"/>
                <c:pt idx="0">
                  <c:v>0.65400000000000003</c:v>
                </c:pt>
                <c:pt idx="1">
                  <c:v>0.66300000000000003</c:v>
                </c:pt>
                <c:pt idx="2">
                  <c:v>0.66100000000000003</c:v>
                </c:pt>
                <c:pt idx="3">
                  <c:v>0.65500000000000003</c:v>
                </c:pt>
                <c:pt idx="4">
                  <c:v>0.63600000000000001</c:v>
                </c:pt>
              </c:numCache>
            </c:numRef>
          </c:val>
          <c:smooth val="0"/>
          <c:extLst>
            <c:ext xmlns:c16="http://schemas.microsoft.com/office/drawing/2014/chart" uri="{C3380CC4-5D6E-409C-BE32-E72D297353CC}">
              <c16:uniqueId val="{00000003-5BB3-4410-8155-0DC505C3D36B}"/>
            </c:ext>
          </c:extLst>
        </c:ser>
        <c:dLbls>
          <c:showLegendKey val="0"/>
          <c:showVal val="0"/>
          <c:showCatName val="0"/>
          <c:showSerName val="0"/>
          <c:showPercent val="0"/>
          <c:showBubbleSize val="0"/>
        </c:dLbls>
        <c:marker val="1"/>
        <c:smooth val="0"/>
        <c:axId val="602549848"/>
        <c:axId val="602550832"/>
      </c:lineChart>
      <c:catAx>
        <c:axId val="602549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2550832"/>
        <c:crosses val="autoZero"/>
        <c:auto val="1"/>
        <c:lblAlgn val="ctr"/>
        <c:lblOffset val="100"/>
        <c:noMultiLvlLbl val="0"/>
      </c:catAx>
      <c:valAx>
        <c:axId val="602550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02549848"/>
        <c:crosses val="autoZero"/>
        <c:crossBetween val="between"/>
      </c:valAx>
      <c:spPr>
        <a:noFill/>
        <a:ln>
          <a:noFill/>
        </a:ln>
        <a:effectLst/>
      </c:spPr>
    </c:plotArea>
    <c:legend>
      <c:legendPos val="b"/>
      <c:layout>
        <c:manualLayout>
          <c:xMode val="edge"/>
          <c:yMode val="edge"/>
          <c:x val="8.7013526633321944E-2"/>
          <c:y val="0.93385434492194108"/>
          <c:w val="0.85735787228626825"/>
          <c:h val="6.6145655078058863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86548125685605E-2"/>
          <c:y val="3.4792434733087553E-2"/>
          <c:w val="0.90736677061975568"/>
          <c:h val="0.82675898450379171"/>
        </c:manualLayout>
      </c:layout>
      <c:lineChart>
        <c:grouping val="standard"/>
        <c:varyColors val="0"/>
        <c:ser>
          <c:idx val="2"/>
          <c:order val="0"/>
          <c:tx>
            <c:strRef>
              <c:f>Sheet5!$M$24</c:f>
              <c:strCache>
                <c:ptCount val="1"/>
                <c:pt idx="0">
                  <c:v>Black Grade 4</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0"/>
              <c:layout>
                <c:manualLayout>
                  <c:x val="-4.6760515329853751E-2"/>
                  <c:y val="-4.9216682045652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43-4DBA-A014-B2639792CC1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Sheet5!$N$21:$R$21</c:f>
              <c:numCache>
                <c:formatCode>General</c:formatCode>
                <c:ptCount val="5"/>
                <c:pt idx="0">
                  <c:v>2015</c:v>
                </c:pt>
                <c:pt idx="1">
                  <c:v>2016</c:v>
                </c:pt>
                <c:pt idx="2">
                  <c:v>2017</c:v>
                </c:pt>
                <c:pt idx="3">
                  <c:v>2018</c:v>
                </c:pt>
                <c:pt idx="4">
                  <c:v>2019</c:v>
                </c:pt>
              </c:numCache>
            </c:numRef>
          </c:cat>
          <c:val>
            <c:numRef>
              <c:f>Sheet5!$N$24:$R$24</c:f>
              <c:numCache>
                <c:formatCode>0.0%</c:formatCode>
                <c:ptCount val="5"/>
                <c:pt idx="0">
                  <c:v>0.31900000000000001</c:v>
                </c:pt>
                <c:pt idx="1">
                  <c:v>0.30399999999999999</c:v>
                </c:pt>
                <c:pt idx="2">
                  <c:v>0.29699999999999999</c:v>
                </c:pt>
                <c:pt idx="3">
                  <c:v>0.30599999999999999</c:v>
                </c:pt>
                <c:pt idx="4">
                  <c:v>0.30199999999999999</c:v>
                </c:pt>
              </c:numCache>
            </c:numRef>
          </c:val>
          <c:smooth val="0"/>
          <c:extLst>
            <c:ext xmlns:c16="http://schemas.microsoft.com/office/drawing/2014/chart" uri="{C3380CC4-5D6E-409C-BE32-E72D297353CC}">
              <c16:uniqueId val="{00000001-6143-4DBA-A014-B2639792CC13}"/>
            </c:ext>
          </c:extLst>
        </c:ser>
        <c:ser>
          <c:idx val="3"/>
          <c:order val="1"/>
          <c:tx>
            <c:strRef>
              <c:f>Sheet5!$M$25</c:f>
              <c:strCache>
                <c:ptCount val="1"/>
                <c:pt idx="0">
                  <c:v>Black Grade 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6760515329853751E-2"/>
                  <c:y val="3.6385893541499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43-4DBA-A014-B2639792CC1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Sheet5!$N$21:$R$21</c:f>
              <c:numCache>
                <c:formatCode>General</c:formatCode>
                <c:ptCount val="5"/>
                <c:pt idx="0">
                  <c:v>2015</c:v>
                </c:pt>
                <c:pt idx="1">
                  <c:v>2016</c:v>
                </c:pt>
                <c:pt idx="2">
                  <c:v>2017</c:v>
                </c:pt>
                <c:pt idx="3">
                  <c:v>2018</c:v>
                </c:pt>
                <c:pt idx="4">
                  <c:v>2019</c:v>
                </c:pt>
              </c:numCache>
            </c:numRef>
          </c:cat>
          <c:val>
            <c:numRef>
              <c:f>Sheet5!$N$25:$R$25</c:f>
              <c:numCache>
                <c:formatCode>0.0%</c:formatCode>
                <c:ptCount val="5"/>
                <c:pt idx="0">
                  <c:v>0.29399999999999998</c:v>
                </c:pt>
                <c:pt idx="1">
                  <c:v>0.308</c:v>
                </c:pt>
                <c:pt idx="2">
                  <c:v>0.32200000000000001</c:v>
                </c:pt>
                <c:pt idx="3">
                  <c:v>0.33200000000000002</c:v>
                </c:pt>
                <c:pt idx="4">
                  <c:v>0.32200000000000001</c:v>
                </c:pt>
              </c:numCache>
            </c:numRef>
          </c:val>
          <c:smooth val="0"/>
          <c:extLst>
            <c:ext xmlns:c16="http://schemas.microsoft.com/office/drawing/2014/chart" uri="{C3380CC4-5D6E-409C-BE32-E72D297353CC}">
              <c16:uniqueId val="{00000003-6143-4DBA-A014-B2639792CC13}"/>
            </c:ext>
          </c:extLst>
        </c:ser>
        <c:ser>
          <c:idx val="0"/>
          <c:order val="2"/>
          <c:tx>
            <c:strRef>
              <c:f>Sheet5!$M$22</c:f>
              <c:strCache>
                <c:ptCount val="1"/>
                <c:pt idx="0">
                  <c:v>White Grade 4</c:v>
                </c:pt>
              </c:strCache>
            </c:strRef>
          </c:tx>
          <c:spPr>
            <a:ln w="28575" cap="rnd">
              <a:solidFill>
                <a:schemeClr val="bg2"/>
              </a:solidFill>
              <a:prstDash val="sysDash"/>
              <a:round/>
            </a:ln>
            <a:effectLst/>
          </c:spPr>
          <c:marker>
            <c:symbol val="circle"/>
            <c:size val="5"/>
            <c:spPr>
              <a:solidFill>
                <a:schemeClr val="bg2"/>
              </a:solidFill>
              <a:ln w="9525">
                <a:solidFill>
                  <a:schemeClr val="bg2"/>
                </a:solidFill>
              </a:ln>
              <a:effectLst/>
            </c:spPr>
          </c:marker>
          <c:dLbls>
            <c:dLbl>
              <c:idx val="3"/>
              <c:layout>
                <c:manualLayout>
                  <c:x val="-4.9262078314285432E-2"/>
                  <c:y val="4.9216682045652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43-4DBA-A014-B2639792CC13}"/>
                </c:ext>
              </c:extLst>
            </c:dLbl>
            <c:dLbl>
              <c:idx val="4"/>
              <c:layout>
                <c:manualLayout>
                  <c:x val="-5.176364129871714E-2"/>
                  <c:y val="5.3493611547036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43-4DBA-A014-B2639792CC1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Sheet5!$N$21:$R$21</c:f>
              <c:numCache>
                <c:formatCode>General</c:formatCode>
                <c:ptCount val="5"/>
                <c:pt idx="0">
                  <c:v>2015</c:v>
                </c:pt>
                <c:pt idx="1">
                  <c:v>2016</c:v>
                </c:pt>
                <c:pt idx="2">
                  <c:v>2017</c:v>
                </c:pt>
                <c:pt idx="3">
                  <c:v>2018</c:v>
                </c:pt>
                <c:pt idx="4">
                  <c:v>2019</c:v>
                </c:pt>
              </c:numCache>
            </c:numRef>
          </c:cat>
          <c:val>
            <c:numRef>
              <c:f>Sheet5!$N$22:$R$22</c:f>
              <c:numCache>
                <c:formatCode>0.0%</c:formatCode>
                <c:ptCount val="5"/>
                <c:pt idx="0">
                  <c:v>0.66500000000000004</c:v>
                </c:pt>
                <c:pt idx="1">
                  <c:v>0.67600000000000005</c:v>
                </c:pt>
                <c:pt idx="2">
                  <c:v>0.66800000000000004</c:v>
                </c:pt>
                <c:pt idx="3">
                  <c:v>0.65300000000000002</c:v>
                </c:pt>
                <c:pt idx="4">
                  <c:v>0.65300000000000002</c:v>
                </c:pt>
              </c:numCache>
            </c:numRef>
          </c:val>
          <c:smooth val="0"/>
          <c:extLst>
            <c:ext xmlns:c16="http://schemas.microsoft.com/office/drawing/2014/chart" uri="{C3380CC4-5D6E-409C-BE32-E72D297353CC}">
              <c16:uniqueId val="{00000006-6143-4DBA-A014-B2639792CC13}"/>
            </c:ext>
          </c:extLst>
        </c:ser>
        <c:ser>
          <c:idx val="1"/>
          <c:order val="3"/>
          <c:tx>
            <c:strRef>
              <c:f>Sheet5!$M$23</c:f>
              <c:strCache>
                <c:ptCount val="1"/>
                <c:pt idx="0">
                  <c:v>White Grade 8</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dLbls>
            <c:dLbl>
              <c:idx val="3"/>
              <c:layout>
                <c:manualLayout>
                  <c:x val="-4.9262078314285432E-2"/>
                  <c:y val="-4.4939752544267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43-4DBA-A014-B2639792CC13}"/>
                </c:ext>
              </c:extLst>
            </c:dLbl>
            <c:dLbl>
              <c:idx val="4"/>
              <c:layout>
                <c:manualLayout>
                  <c:x val="-5.6766767267580363E-2"/>
                  <c:y val="-5.3493611547036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43-4DBA-A014-B2639792CC1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Sheet5!$N$21:$R$21</c:f>
              <c:numCache>
                <c:formatCode>General</c:formatCode>
                <c:ptCount val="5"/>
                <c:pt idx="0">
                  <c:v>2015</c:v>
                </c:pt>
                <c:pt idx="1">
                  <c:v>2016</c:v>
                </c:pt>
                <c:pt idx="2">
                  <c:v>2017</c:v>
                </c:pt>
                <c:pt idx="3">
                  <c:v>2018</c:v>
                </c:pt>
                <c:pt idx="4">
                  <c:v>2019</c:v>
                </c:pt>
              </c:numCache>
            </c:numRef>
          </c:cat>
          <c:val>
            <c:numRef>
              <c:f>Sheet5!$N$23:$R$23</c:f>
              <c:numCache>
                <c:formatCode>0.0%</c:formatCode>
                <c:ptCount val="5"/>
                <c:pt idx="0">
                  <c:v>0.63500000000000001</c:v>
                </c:pt>
                <c:pt idx="1">
                  <c:v>0.64500000000000002</c:v>
                </c:pt>
                <c:pt idx="2">
                  <c:v>0.66400000000000003</c:v>
                </c:pt>
                <c:pt idx="3">
                  <c:v>0.66200000000000003</c:v>
                </c:pt>
                <c:pt idx="4">
                  <c:v>0.65400000000000003</c:v>
                </c:pt>
              </c:numCache>
            </c:numRef>
          </c:val>
          <c:smooth val="0"/>
          <c:extLst>
            <c:ext xmlns:c16="http://schemas.microsoft.com/office/drawing/2014/chart" uri="{C3380CC4-5D6E-409C-BE32-E72D297353CC}">
              <c16:uniqueId val="{00000009-6143-4DBA-A014-B2639792CC13}"/>
            </c:ext>
          </c:extLst>
        </c:ser>
        <c:dLbls>
          <c:showLegendKey val="0"/>
          <c:showVal val="0"/>
          <c:showCatName val="0"/>
          <c:showSerName val="0"/>
          <c:showPercent val="0"/>
          <c:showBubbleSize val="0"/>
        </c:dLbls>
        <c:marker val="1"/>
        <c:smooth val="0"/>
        <c:axId val="427269472"/>
        <c:axId val="427272424"/>
      </c:lineChart>
      <c:catAx>
        <c:axId val="42726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27272424"/>
        <c:crosses val="autoZero"/>
        <c:auto val="1"/>
        <c:lblAlgn val="ctr"/>
        <c:lblOffset val="100"/>
        <c:noMultiLvlLbl val="0"/>
      </c:catAx>
      <c:valAx>
        <c:axId val="4272724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27269472"/>
        <c:crosses val="autoZero"/>
        <c:crossBetween val="between"/>
      </c:valAx>
      <c:spPr>
        <a:noFill/>
        <a:ln>
          <a:noFill/>
        </a:ln>
        <a:effectLst/>
      </c:spPr>
    </c:plotArea>
    <c:legend>
      <c:legendPos val="b"/>
      <c:layout>
        <c:manualLayout>
          <c:xMode val="edge"/>
          <c:yMode val="edge"/>
          <c:x val="8.380663576790319E-2"/>
          <c:y val="0.94100810278851821"/>
          <c:w val="0.83238672846419359"/>
          <c:h val="5.8991897211481778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Sheet5!$H$85</c:f>
              <c:strCache>
                <c:ptCount val="1"/>
                <c:pt idx="0">
                  <c:v>All Students</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Sheet5!$I$84:$M$84</c:f>
              <c:numCache>
                <c:formatCode>General</c:formatCode>
                <c:ptCount val="5"/>
                <c:pt idx="0">
                  <c:v>2015</c:v>
                </c:pt>
                <c:pt idx="1">
                  <c:v>2016</c:v>
                </c:pt>
                <c:pt idx="2">
                  <c:v>2017</c:v>
                </c:pt>
                <c:pt idx="3">
                  <c:v>2018</c:v>
                </c:pt>
                <c:pt idx="4">
                  <c:v>2019</c:v>
                </c:pt>
              </c:numCache>
            </c:numRef>
          </c:cat>
          <c:val>
            <c:numRef>
              <c:f>Sheet5!$I$85:$M$85</c:f>
              <c:numCache>
                <c:formatCode>0.0%</c:formatCode>
                <c:ptCount val="5"/>
                <c:pt idx="0">
                  <c:v>0.58699999999999997</c:v>
                </c:pt>
                <c:pt idx="1">
                  <c:v>0.57299999999999995</c:v>
                </c:pt>
                <c:pt idx="2">
                  <c:v>0.56499999999999995</c:v>
                </c:pt>
                <c:pt idx="3">
                  <c:v>0.55700000000000005</c:v>
                </c:pt>
                <c:pt idx="4">
                  <c:v>0.54400000000000004</c:v>
                </c:pt>
              </c:numCache>
            </c:numRef>
          </c:val>
          <c:smooth val="0"/>
          <c:extLst>
            <c:ext xmlns:c16="http://schemas.microsoft.com/office/drawing/2014/chart" uri="{C3380CC4-5D6E-409C-BE32-E72D297353CC}">
              <c16:uniqueId val="{00000000-AC36-4744-9940-E11684BB8642}"/>
            </c:ext>
          </c:extLst>
        </c:ser>
        <c:ser>
          <c:idx val="1"/>
          <c:order val="1"/>
          <c:tx>
            <c:strRef>
              <c:f>Sheet5!$H$86</c:f>
              <c:strCache>
                <c:ptCount val="1"/>
                <c:pt idx="0">
                  <c:v>White</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Sheet5!$I$84:$M$84</c:f>
              <c:numCache>
                <c:formatCode>General</c:formatCode>
                <c:ptCount val="5"/>
                <c:pt idx="0">
                  <c:v>2015</c:v>
                </c:pt>
                <c:pt idx="1">
                  <c:v>2016</c:v>
                </c:pt>
                <c:pt idx="2">
                  <c:v>2017</c:v>
                </c:pt>
                <c:pt idx="3">
                  <c:v>2018</c:v>
                </c:pt>
                <c:pt idx="4">
                  <c:v>2019</c:v>
                </c:pt>
              </c:numCache>
            </c:numRef>
          </c:cat>
          <c:val>
            <c:numRef>
              <c:f>Sheet5!$I$86:$M$86</c:f>
              <c:numCache>
                <c:formatCode>0.0%</c:formatCode>
                <c:ptCount val="5"/>
                <c:pt idx="0">
                  <c:v>0.68100000000000005</c:v>
                </c:pt>
                <c:pt idx="1">
                  <c:v>0.66700000000000004</c:v>
                </c:pt>
                <c:pt idx="2">
                  <c:v>0.66100000000000003</c:v>
                </c:pt>
                <c:pt idx="3">
                  <c:v>0.65100000000000002</c:v>
                </c:pt>
                <c:pt idx="4">
                  <c:v>0.63500000000000001</c:v>
                </c:pt>
              </c:numCache>
            </c:numRef>
          </c:val>
          <c:smooth val="0"/>
          <c:extLst>
            <c:ext xmlns:c16="http://schemas.microsoft.com/office/drawing/2014/chart" uri="{C3380CC4-5D6E-409C-BE32-E72D297353CC}">
              <c16:uniqueId val="{00000001-AC36-4744-9940-E11684BB8642}"/>
            </c:ext>
          </c:extLst>
        </c:ser>
        <c:ser>
          <c:idx val="2"/>
          <c:order val="2"/>
          <c:tx>
            <c:strRef>
              <c:f>Sheet5!$H$87</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Sheet5!$I$84:$M$84</c:f>
              <c:numCache>
                <c:formatCode>General</c:formatCode>
                <c:ptCount val="5"/>
                <c:pt idx="0">
                  <c:v>2015</c:v>
                </c:pt>
                <c:pt idx="1">
                  <c:v>2016</c:v>
                </c:pt>
                <c:pt idx="2">
                  <c:v>2017</c:v>
                </c:pt>
                <c:pt idx="3">
                  <c:v>2018</c:v>
                </c:pt>
                <c:pt idx="4">
                  <c:v>2019</c:v>
                </c:pt>
              </c:numCache>
            </c:numRef>
          </c:cat>
          <c:val>
            <c:numRef>
              <c:f>Sheet5!$I$87:$M$87</c:f>
              <c:numCache>
                <c:formatCode>0.0%</c:formatCode>
                <c:ptCount val="5"/>
                <c:pt idx="0">
                  <c:v>0.307</c:v>
                </c:pt>
                <c:pt idx="1">
                  <c:v>0.311</c:v>
                </c:pt>
                <c:pt idx="2">
                  <c:v>0.32100000000000001</c:v>
                </c:pt>
                <c:pt idx="3">
                  <c:v>0.313</c:v>
                </c:pt>
                <c:pt idx="4">
                  <c:v>0.318</c:v>
                </c:pt>
              </c:numCache>
            </c:numRef>
          </c:val>
          <c:smooth val="0"/>
          <c:extLst>
            <c:ext xmlns:c16="http://schemas.microsoft.com/office/drawing/2014/chart" uri="{C3380CC4-5D6E-409C-BE32-E72D297353CC}">
              <c16:uniqueId val="{00000002-AC36-4744-9940-E11684BB8642}"/>
            </c:ext>
          </c:extLst>
        </c:ser>
        <c:dLbls>
          <c:showLegendKey val="0"/>
          <c:showVal val="0"/>
          <c:showCatName val="0"/>
          <c:showSerName val="0"/>
          <c:showPercent val="0"/>
          <c:showBubbleSize val="0"/>
        </c:dLbls>
        <c:marker val="1"/>
        <c:smooth val="0"/>
        <c:axId val="318601672"/>
        <c:axId val="318602656"/>
      </c:lineChart>
      <c:catAx>
        <c:axId val="31860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8602656"/>
        <c:crosses val="autoZero"/>
        <c:auto val="1"/>
        <c:lblAlgn val="ctr"/>
        <c:lblOffset val="100"/>
        <c:noMultiLvlLbl val="0"/>
      </c:catAx>
      <c:valAx>
        <c:axId val="318602656"/>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8601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828867453332007E-2"/>
          <c:y val="0.19088584163254496"/>
          <c:w val="0.95234226509333597"/>
          <c:h val="0.72453709116172449"/>
        </c:manualLayout>
      </c:layout>
      <c:barChart>
        <c:barDir val="col"/>
        <c:grouping val="clustered"/>
        <c:varyColors val="0"/>
        <c:dLbls>
          <c:showLegendKey val="0"/>
          <c:showVal val="1"/>
          <c:showCatName val="0"/>
          <c:showSerName val="0"/>
          <c:showPercent val="0"/>
          <c:showBubbleSize val="0"/>
        </c:dLbls>
        <c:gapWidth val="150"/>
        <c:axId val="80259264"/>
        <c:axId val="81066304"/>
      </c:barChart>
      <c:catAx>
        <c:axId val="80259264"/>
        <c:scaling>
          <c:orientation val="minMax"/>
        </c:scaling>
        <c:delete val="0"/>
        <c:axPos val="b"/>
        <c:majorTickMark val="out"/>
        <c:minorTickMark val="none"/>
        <c:tickLblPos val="nextTo"/>
        <c:txPr>
          <a:bodyPr/>
          <a:lstStyle/>
          <a:p>
            <a:pPr>
              <a:defRPr sz="1200"/>
            </a:pPr>
            <a:endParaRPr lang="en-US"/>
          </a:p>
        </c:txPr>
        <c:crossAx val="81066304"/>
        <c:crosses val="autoZero"/>
        <c:auto val="1"/>
        <c:lblAlgn val="ctr"/>
        <c:lblOffset val="100"/>
        <c:noMultiLvlLbl val="0"/>
      </c:catAx>
      <c:valAx>
        <c:axId val="81066304"/>
        <c:scaling>
          <c:orientation val="minMax"/>
        </c:scaling>
        <c:delete val="1"/>
        <c:axPos val="l"/>
        <c:numFmt formatCode="0%" sourceLinked="1"/>
        <c:majorTickMark val="out"/>
        <c:minorTickMark val="none"/>
        <c:tickLblPos val="nextTo"/>
        <c:crossAx val="80259264"/>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C701E-C241-4AD6-BF77-C193D6FB866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58A4CA25-63E4-4BC6-A8C8-C55E3769ACE3}">
      <dgm:prSet phldrT="[Text]" custT="1"/>
      <dgm:spPr/>
      <dgm:t>
        <a:bodyPr/>
        <a:lstStyle/>
        <a:p>
          <a:r>
            <a:rPr lang="en-US" sz="2000" dirty="0"/>
            <a:t>Education does not get enough money.</a:t>
          </a:r>
        </a:p>
      </dgm:t>
    </dgm:pt>
    <dgm:pt modelId="{A11D7C39-CE1E-4DB3-AC92-10C7AD504DE7}" type="parTrans" cxnId="{FAA293C1-F805-4F03-ABAB-36AC59DF28B2}">
      <dgm:prSet/>
      <dgm:spPr/>
      <dgm:t>
        <a:bodyPr/>
        <a:lstStyle/>
        <a:p>
          <a:endParaRPr lang="en-US" sz="2000"/>
        </a:p>
      </dgm:t>
    </dgm:pt>
    <dgm:pt modelId="{1AA6D5FC-A96A-402F-9BAD-C4E5B8360376}" type="sibTrans" cxnId="{FAA293C1-F805-4F03-ABAB-36AC59DF28B2}">
      <dgm:prSet/>
      <dgm:spPr/>
      <dgm:t>
        <a:bodyPr/>
        <a:lstStyle/>
        <a:p>
          <a:endParaRPr lang="en-US" sz="2000"/>
        </a:p>
      </dgm:t>
    </dgm:pt>
    <dgm:pt modelId="{648FA639-F0B6-4220-AD12-DECD21BB109C}">
      <dgm:prSet phldrT="[Text]" custT="1"/>
      <dgm:spPr/>
      <dgm:t>
        <a:bodyPr/>
        <a:lstStyle/>
        <a:p>
          <a:r>
            <a:rPr lang="en-US" sz="2000" dirty="0"/>
            <a:t>It is unfair to hold all kids to the same standards</a:t>
          </a:r>
        </a:p>
      </dgm:t>
    </dgm:pt>
    <dgm:pt modelId="{48C5D8C7-E4D7-4767-BD33-962FE20EFFA1}" type="parTrans" cxnId="{E5AEF305-7E92-4500-83FC-E311D5F83F42}">
      <dgm:prSet/>
      <dgm:spPr/>
      <dgm:t>
        <a:bodyPr/>
        <a:lstStyle/>
        <a:p>
          <a:endParaRPr lang="en-US" sz="2000"/>
        </a:p>
      </dgm:t>
    </dgm:pt>
    <dgm:pt modelId="{CEB57A71-79C1-4DD0-B4A0-301DBD3F25AA}" type="sibTrans" cxnId="{E5AEF305-7E92-4500-83FC-E311D5F83F42}">
      <dgm:prSet/>
      <dgm:spPr>
        <a:solidFill>
          <a:schemeClr val="accent1">
            <a:lumMod val="40000"/>
            <a:lumOff val="60000"/>
          </a:schemeClr>
        </a:solidFill>
        <a:ln>
          <a:solidFill>
            <a:schemeClr val="tx1"/>
          </a:solidFill>
        </a:ln>
      </dgm:spPr>
      <dgm:t>
        <a:bodyPr/>
        <a:lstStyle/>
        <a:p>
          <a:endParaRPr lang="en-US" sz="2000"/>
        </a:p>
      </dgm:t>
    </dgm:pt>
    <dgm:pt modelId="{47D21B33-DCF0-4D90-BD49-40EDA209A4AA}">
      <dgm:prSet phldrT="[Text]" custT="1"/>
      <dgm:spPr/>
      <dgm:t>
        <a:bodyPr anchor="ctr" anchorCtr="0"/>
        <a:lstStyle/>
        <a:p>
          <a:pPr algn="l"/>
          <a:r>
            <a:rPr lang="en-US" sz="2000" dirty="0"/>
            <a:t>Poverty and broken homes are to blame.</a:t>
          </a:r>
        </a:p>
      </dgm:t>
    </dgm:pt>
    <dgm:pt modelId="{A36941FB-9375-4119-B3F1-CD7B918A017A}" type="parTrans" cxnId="{33EBE25E-4552-4068-BCF2-F3AA46DBD337}">
      <dgm:prSet/>
      <dgm:spPr/>
      <dgm:t>
        <a:bodyPr/>
        <a:lstStyle/>
        <a:p>
          <a:endParaRPr lang="en-US" sz="2000"/>
        </a:p>
      </dgm:t>
    </dgm:pt>
    <dgm:pt modelId="{D723CBDC-A7D2-4B59-BD97-C887A1A79949}" type="sibTrans" cxnId="{33EBE25E-4552-4068-BCF2-F3AA46DBD337}">
      <dgm:prSet/>
      <dgm:spPr>
        <a:solidFill>
          <a:schemeClr val="accent1">
            <a:lumMod val="40000"/>
            <a:lumOff val="60000"/>
          </a:schemeClr>
        </a:solidFill>
        <a:ln>
          <a:solidFill>
            <a:schemeClr val="tx1"/>
          </a:solidFill>
        </a:ln>
      </dgm:spPr>
      <dgm:t>
        <a:bodyPr/>
        <a:lstStyle/>
        <a:p>
          <a:endParaRPr lang="en-US" sz="2000"/>
        </a:p>
      </dgm:t>
    </dgm:pt>
    <dgm:pt modelId="{B41DEB40-B696-4E32-9B03-377AB8646B10}">
      <dgm:prSet phldrT="[Text]" custT="1"/>
      <dgm:spPr/>
      <dgm:t>
        <a:bodyPr/>
        <a:lstStyle/>
        <a:p>
          <a:r>
            <a:rPr lang="en-US" sz="2000" dirty="0"/>
            <a:t>Labeling kids hurts their self-esteem</a:t>
          </a:r>
        </a:p>
      </dgm:t>
    </dgm:pt>
    <dgm:pt modelId="{869E14BF-A9EE-4BA3-AB59-D2CA3C049E5E}" type="parTrans" cxnId="{D336E7B9-AB8A-4094-A7B5-D7050C1AFF33}">
      <dgm:prSet/>
      <dgm:spPr/>
      <dgm:t>
        <a:bodyPr/>
        <a:lstStyle/>
        <a:p>
          <a:endParaRPr lang="en-US" sz="2000"/>
        </a:p>
      </dgm:t>
    </dgm:pt>
    <dgm:pt modelId="{D1C0A95A-3959-4DB5-90D9-0C3AD27265F2}" type="sibTrans" cxnId="{D336E7B9-AB8A-4094-A7B5-D7050C1AFF33}">
      <dgm:prSet/>
      <dgm:spPr>
        <a:solidFill>
          <a:schemeClr val="accent1">
            <a:lumMod val="40000"/>
            <a:lumOff val="60000"/>
          </a:schemeClr>
        </a:solidFill>
        <a:ln>
          <a:solidFill>
            <a:schemeClr val="tx1"/>
          </a:solidFill>
        </a:ln>
      </dgm:spPr>
      <dgm:t>
        <a:bodyPr/>
        <a:lstStyle/>
        <a:p>
          <a:endParaRPr lang="en-US" sz="2000"/>
        </a:p>
      </dgm:t>
    </dgm:pt>
    <dgm:pt modelId="{7A173961-2D72-4CFE-B021-DFF11D733257}">
      <dgm:prSet phldrT="[Text]" custT="1"/>
      <dgm:spPr/>
      <dgm:t>
        <a:bodyPr/>
        <a:lstStyle/>
        <a:p>
          <a:r>
            <a:rPr lang="en-US" sz="2000" dirty="0"/>
            <a:t>Dismal Student Achievement</a:t>
          </a:r>
        </a:p>
      </dgm:t>
    </dgm:pt>
    <dgm:pt modelId="{28E0A7CC-2962-4930-8800-3E398410F1F1}" type="parTrans" cxnId="{65AE197F-90E2-4E45-AF2F-EB8B38199F45}">
      <dgm:prSet/>
      <dgm:spPr/>
      <dgm:t>
        <a:bodyPr/>
        <a:lstStyle/>
        <a:p>
          <a:endParaRPr lang="en-US" sz="2000"/>
        </a:p>
      </dgm:t>
    </dgm:pt>
    <dgm:pt modelId="{6A666667-C79C-4A4F-93C1-AB0E160EF17E}" type="sibTrans" cxnId="{65AE197F-90E2-4E45-AF2F-EB8B38199F45}">
      <dgm:prSet/>
      <dgm:spPr>
        <a:solidFill>
          <a:schemeClr val="accent1">
            <a:lumMod val="40000"/>
            <a:lumOff val="60000"/>
          </a:schemeClr>
        </a:solidFill>
        <a:ln>
          <a:solidFill>
            <a:schemeClr val="tx1"/>
          </a:solidFill>
        </a:ln>
      </dgm:spPr>
      <dgm:t>
        <a:bodyPr/>
        <a:lstStyle/>
        <a:p>
          <a:endParaRPr lang="en-US" sz="2000"/>
        </a:p>
      </dgm:t>
    </dgm:pt>
    <dgm:pt modelId="{8B3B9033-47A0-44AF-BCA4-30149A80AF4B}">
      <dgm:prSet custT="1"/>
      <dgm:spPr/>
      <dgm:t>
        <a:bodyPr/>
        <a:lstStyle/>
        <a:p>
          <a:endParaRPr lang="en-US" sz="2000" dirty="0"/>
        </a:p>
      </dgm:t>
    </dgm:pt>
    <dgm:pt modelId="{5E0C08F3-A1F8-4090-95F7-4A6E19F0296F}" type="parTrans" cxnId="{652D7A42-0B9F-455E-966B-CF97C74F70BE}">
      <dgm:prSet/>
      <dgm:spPr/>
      <dgm:t>
        <a:bodyPr/>
        <a:lstStyle/>
        <a:p>
          <a:endParaRPr lang="en-US" sz="2000"/>
        </a:p>
      </dgm:t>
    </dgm:pt>
    <dgm:pt modelId="{D7C6426F-902B-4E0D-9F1A-80A49DA747A2}" type="sibTrans" cxnId="{652D7A42-0B9F-455E-966B-CF97C74F70BE}">
      <dgm:prSet/>
      <dgm:spPr>
        <a:solidFill>
          <a:schemeClr val="accent1">
            <a:lumMod val="75000"/>
          </a:schemeClr>
        </a:solidFill>
        <a:ln>
          <a:solidFill>
            <a:schemeClr val="tx1"/>
          </a:solidFill>
        </a:ln>
      </dgm:spPr>
      <dgm:t>
        <a:bodyPr/>
        <a:lstStyle/>
        <a:p>
          <a:endParaRPr lang="en-US" sz="2000"/>
        </a:p>
      </dgm:t>
    </dgm:pt>
    <dgm:pt modelId="{F9D92B7A-4BED-4C40-AB9B-3538396D3DD6}">
      <dgm:prSet custT="1"/>
      <dgm:spPr/>
      <dgm:t>
        <a:bodyPr/>
        <a:lstStyle/>
        <a:p>
          <a:endParaRPr lang="en-US" sz="2000" dirty="0"/>
        </a:p>
      </dgm:t>
    </dgm:pt>
    <dgm:pt modelId="{EA1F33C3-B859-4484-85F1-2CBE38E76128}" type="parTrans" cxnId="{57341A1E-F51A-4DF7-846B-D8C5CB343D53}">
      <dgm:prSet/>
      <dgm:spPr/>
      <dgm:t>
        <a:bodyPr/>
        <a:lstStyle/>
        <a:p>
          <a:endParaRPr lang="en-US" sz="2000"/>
        </a:p>
      </dgm:t>
    </dgm:pt>
    <dgm:pt modelId="{6B78424C-C222-4899-927B-11A257B82207}" type="sibTrans" cxnId="{57341A1E-F51A-4DF7-846B-D8C5CB343D53}">
      <dgm:prSet custScaleX="409882" custScaleY="402091" custLinFactX="1037585" custLinFactY="398605" custLinFactNeighborX="1100000" custLinFactNeighborY="400000"/>
      <dgm:spPr/>
      <dgm:t>
        <a:bodyPr/>
        <a:lstStyle/>
        <a:p>
          <a:endParaRPr lang="en-US" sz="2000"/>
        </a:p>
      </dgm:t>
    </dgm:pt>
    <dgm:pt modelId="{01AFEC36-255A-43E0-ACC0-EDFA69088FFA}" type="pres">
      <dgm:prSet presAssocID="{BB9C701E-C241-4AD6-BF77-C193D6FB866C}" presName="Name0" presStyleCnt="0">
        <dgm:presLayoutVars>
          <dgm:chMax val="7"/>
          <dgm:chPref val="5"/>
        </dgm:presLayoutVars>
      </dgm:prSet>
      <dgm:spPr/>
    </dgm:pt>
    <dgm:pt modelId="{CF7D095C-D5E3-4D85-A06A-1EAFBDCA3BDA}" type="pres">
      <dgm:prSet presAssocID="{BB9C701E-C241-4AD6-BF77-C193D6FB866C}" presName="arrowNode" presStyleLbl="node1" presStyleIdx="0" presStyleCnt="1" custAng="1003626" custScaleX="163470" custLinFactNeighborX="5305" custLinFactNeighborY="-379"/>
      <dgm:spPr>
        <a:solidFill>
          <a:schemeClr val="accent1">
            <a:alpha val="82000"/>
          </a:schemeClr>
        </a:solidFill>
        <a:ln>
          <a:solidFill>
            <a:schemeClr val="tx1"/>
          </a:solidFill>
        </a:ln>
      </dgm:spPr>
    </dgm:pt>
    <dgm:pt modelId="{5E630C33-579D-46A6-AA3D-E9B3619F8F49}" type="pres">
      <dgm:prSet presAssocID="{58A4CA25-63E4-4BC6-A8C8-C55E3769ACE3}" presName="txNode1" presStyleLbl="revTx" presStyleIdx="0" presStyleCnt="7" custScaleX="105073" custScaleY="97192" custLinFactNeighborX="-17680" custLinFactNeighborY="-1404">
        <dgm:presLayoutVars>
          <dgm:bulletEnabled val="1"/>
        </dgm:presLayoutVars>
      </dgm:prSet>
      <dgm:spPr/>
    </dgm:pt>
    <dgm:pt modelId="{B7503AF2-6A8F-4167-8013-7E00C4878B48}" type="pres">
      <dgm:prSet presAssocID="{648FA639-F0B6-4220-AD12-DECD21BB109C}" presName="txNode2" presStyleLbl="revTx" presStyleIdx="1" presStyleCnt="7" custScaleX="69014" custScaleY="116092" custLinFactNeighborX="-22516" custLinFactNeighborY="-38830">
        <dgm:presLayoutVars>
          <dgm:bulletEnabled val="1"/>
        </dgm:presLayoutVars>
      </dgm:prSet>
      <dgm:spPr/>
    </dgm:pt>
    <dgm:pt modelId="{FBD398A6-C708-42B6-AD4F-1CCA2E121790}" type="pres">
      <dgm:prSet presAssocID="{CEB57A71-79C1-4DD0-B4A0-301DBD3F25AA}" presName="dotNode2" presStyleCnt="0"/>
      <dgm:spPr/>
    </dgm:pt>
    <dgm:pt modelId="{B56D4D7F-4FF1-4F34-AC00-5A3269BBC1EA}" type="pres">
      <dgm:prSet presAssocID="{CEB57A71-79C1-4DD0-B4A0-301DBD3F25AA}" presName="dotRepeatNode" presStyleLbl="fgShp" presStyleIdx="0" presStyleCnt="5" custScaleX="409882" custScaleY="402091" custLinFactX="1300000" custLinFactY="535657" custLinFactNeighborX="1370257" custLinFactNeighborY="600000"/>
      <dgm:spPr/>
    </dgm:pt>
    <dgm:pt modelId="{AF6B69A2-33F3-4F93-80B9-2D200A1F6FA9}" type="pres">
      <dgm:prSet presAssocID="{47D21B33-DCF0-4D90-BD49-40EDA209A4AA}" presName="txNode3" presStyleLbl="revTx" presStyleIdx="2" presStyleCnt="7" custScaleX="110669" custScaleY="83692" custLinFactNeighborX="94050" custLinFactNeighborY="82977">
        <dgm:presLayoutVars>
          <dgm:bulletEnabled val="1"/>
        </dgm:presLayoutVars>
      </dgm:prSet>
      <dgm:spPr/>
    </dgm:pt>
    <dgm:pt modelId="{0559192F-E948-4051-B98C-891E1AAE33D0}" type="pres">
      <dgm:prSet presAssocID="{D723CBDC-A7D2-4B59-BD97-C887A1A79949}" presName="dotNode3" presStyleCnt="0"/>
      <dgm:spPr/>
    </dgm:pt>
    <dgm:pt modelId="{EC50344F-48B0-42FC-A209-7723F2935B95}" type="pres">
      <dgm:prSet presAssocID="{D723CBDC-A7D2-4B59-BD97-C887A1A79949}" presName="dotRepeatNode" presStyleLbl="fgShp" presStyleIdx="1" presStyleCnt="5" custScaleX="161052" custScaleY="161052" custLinFactX="-600000" custLinFactY="-300000" custLinFactNeighborX="-652516" custLinFactNeighborY="-347981"/>
      <dgm:spPr/>
    </dgm:pt>
    <dgm:pt modelId="{2B808A44-8C99-478C-A6CC-4A190503A7BE}" type="pres">
      <dgm:prSet presAssocID="{B41DEB40-B696-4E32-9B03-377AB8646B10}" presName="txNode4" presStyleLbl="revTx" presStyleIdx="3" presStyleCnt="7" custScaleX="78539" custLinFactNeighborX="29662" custLinFactNeighborY="-16547">
        <dgm:presLayoutVars>
          <dgm:bulletEnabled val="1"/>
        </dgm:presLayoutVars>
      </dgm:prSet>
      <dgm:spPr/>
    </dgm:pt>
    <dgm:pt modelId="{E5EB61DF-28B8-4CBD-A832-39BF2A3F87D9}" type="pres">
      <dgm:prSet presAssocID="{D1C0A95A-3959-4DB5-90D9-0C3AD27265F2}" presName="dotNode4" presStyleCnt="0"/>
      <dgm:spPr/>
    </dgm:pt>
    <dgm:pt modelId="{96B21231-D76A-40E4-9375-AF759BFDE7BF}" type="pres">
      <dgm:prSet presAssocID="{D1C0A95A-3959-4DB5-90D9-0C3AD27265F2}" presName="dotRepeatNode" presStyleLbl="fgShp" presStyleIdx="2" presStyleCnt="5" custScaleX="214359" custScaleY="214359" custLinFactX="-289248" custLinFactY="-300000" custLinFactNeighborX="-300000" custLinFactNeighborY="-365392"/>
      <dgm:spPr/>
    </dgm:pt>
    <dgm:pt modelId="{363369EE-A047-416D-898F-F273E5EACB39}" type="pres">
      <dgm:prSet presAssocID="{7A173961-2D72-4CFE-B021-DFF11D733257}" presName="txNode5" presStyleLbl="revTx" presStyleIdx="4" presStyleCnt="7" custScaleX="113096" custScaleY="48596" custLinFactY="81981" custLinFactNeighborX="60309" custLinFactNeighborY="100000">
        <dgm:presLayoutVars>
          <dgm:bulletEnabled val="1"/>
        </dgm:presLayoutVars>
      </dgm:prSet>
      <dgm:spPr/>
    </dgm:pt>
    <dgm:pt modelId="{F2DD94E9-5409-467A-BFFE-ECDCF26AAE39}" type="pres">
      <dgm:prSet presAssocID="{6A666667-C79C-4A4F-93C1-AB0E160EF17E}" presName="dotNode5" presStyleCnt="0"/>
      <dgm:spPr/>
    </dgm:pt>
    <dgm:pt modelId="{7757D188-B7E7-49FE-A370-159064AC7A57}" type="pres">
      <dgm:prSet presAssocID="{6A666667-C79C-4A4F-93C1-AB0E160EF17E}" presName="dotRepeatNode" presStyleLbl="fgShp" presStyleIdx="3" presStyleCnt="5" custScaleX="300500" custScaleY="300503" custLinFactX="192618" custLinFactY="-111370" custLinFactNeighborX="200000" custLinFactNeighborY="-200000"/>
      <dgm:spPr/>
    </dgm:pt>
    <dgm:pt modelId="{AA0992A7-CA03-4220-81EE-A394E1532AAA}" type="pres">
      <dgm:prSet presAssocID="{8B3B9033-47A0-44AF-BCA4-30149A80AF4B}" presName="txNode6" presStyleLbl="revTx" presStyleIdx="5" presStyleCnt="7" custLinFactNeighborX="-18223" custLinFactNeighborY="-50818">
        <dgm:presLayoutVars>
          <dgm:bulletEnabled val="1"/>
        </dgm:presLayoutVars>
      </dgm:prSet>
      <dgm:spPr/>
    </dgm:pt>
    <dgm:pt modelId="{AC989A79-8A40-4AF8-A327-8731C191DAE2}" type="pres">
      <dgm:prSet presAssocID="{D7C6426F-902B-4E0D-9F1A-80A49DA747A2}" presName="dotNode6" presStyleCnt="0"/>
      <dgm:spPr/>
    </dgm:pt>
    <dgm:pt modelId="{F82F1555-16AD-45F3-B80E-357475E6D24D}" type="pres">
      <dgm:prSet presAssocID="{D7C6426F-902B-4E0D-9F1A-80A49DA747A2}" presName="dotRepeatNode" presStyleLbl="fgShp" presStyleIdx="4" presStyleCnt="5" custScaleX="374587" custScaleY="402091" custLinFactX="600000" custLinFactY="400000" custLinFactNeighborX="687460" custLinFactNeighborY="468290"/>
      <dgm:spPr/>
    </dgm:pt>
    <dgm:pt modelId="{F91EC931-44F2-48B7-A6B1-66F04D2FF23B}" type="pres">
      <dgm:prSet presAssocID="{F9D92B7A-4BED-4C40-AB9B-3538396D3DD6}" presName="txNode7" presStyleLbl="revTx" presStyleIdx="6" presStyleCnt="7" custLinFactNeighborX="-12860" custLinFactNeighborY="-70032">
        <dgm:presLayoutVars>
          <dgm:bulletEnabled val="1"/>
        </dgm:presLayoutVars>
      </dgm:prSet>
      <dgm:spPr/>
    </dgm:pt>
  </dgm:ptLst>
  <dgm:cxnLst>
    <dgm:cxn modelId="{E5AEF305-7E92-4500-83FC-E311D5F83F42}" srcId="{BB9C701E-C241-4AD6-BF77-C193D6FB866C}" destId="{648FA639-F0B6-4220-AD12-DECD21BB109C}" srcOrd="1" destOrd="0" parTransId="{48C5D8C7-E4D7-4767-BD33-962FE20EFFA1}" sibTransId="{CEB57A71-79C1-4DD0-B4A0-301DBD3F25AA}"/>
    <dgm:cxn modelId="{2A4F9B0B-C660-4882-94F2-509BACD42FA2}" type="presOf" srcId="{D7C6426F-902B-4E0D-9F1A-80A49DA747A2}" destId="{F82F1555-16AD-45F3-B80E-357475E6D24D}" srcOrd="0" destOrd="0" presId="urn:microsoft.com/office/officeart/2009/3/layout/DescendingProcess"/>
    <dgm:cxn modelId="{57341A1E-F51A-4DF7-846B-D8C5CB343D53}" srcId="{BB9C701E-C241-4AD6-BF77-C193D6FB866C}" destId="{F9D92B7A-4BED-4C40-AB9B-3538396D3DD6}" srcOrd="6" destOrd="0" parTransId="{EA1F33C3-B859-4484-85F1-2CBE38E76128}" sibTransId="{6B78424C-C222-4899-927B-11A257B82207}"/>
    <dgm:cxn modelId="{33EBE25E-4552-4068-BCF2-F3AA46DBD337}" srcId="{BB9C701E-C241-4AD6-BF77-C193D6FB866C}" destId="{47D21B33-DCF0-4D90-BD49-40EDA209A4AA}" srcOrd="2" destOrd="0" parTransId="{A36941FB-9375-4119-B3F1-CD7B918A017A}" sibTransId="{D723CBDC-A7D2-4B59-BD97-C887A1A79949}"/>
    <dgm:cxn modelId="{652D7A42-0B9F-455E-966B-CF97C74F70BE}" srcId="{BB9C701E-C241-4AD6-BF77-C193D6FB866C}" destId="{8B3B9033-47A0-44AF-BCA4-30149A80AF4B}" srcOrd="5" destOrd="0" parTransId="{5E0C08F3-A1F8-4090-95F7-4A6E19F0296F}" sibTransId="{D7C6426F-902B-4E0D-9F1A-80A49DA747A2}"/>
    <dgm:cxn modelId="{05FE7B6C-3FEC-4709-9BDE-F32703C8C979}" type="presOf" srcId="{7A173961-2D72-4CFE-B021-DFF11D733257}" destId="{363369EE-A047-416D-898F-F273E5EACB39}" srcOrd="0" destOrd="0" presId="urn:microsoft.com/office/officeart/2009/3/layout/DescendingProcess"/>
    <dgm:cxn modelId="{85A08A6D-6D42-462B-98C8-B6292A063CD8}" type="presOf" srcId="{47D21B33-DCF0-4D90-BD49-40EDA209A4AA}" destId="{AF6B69A2-33F3-4F93-80B9-2D200A1F6FA9}" srcOrd="0" destOrd="0" presId="urn:microsoft.com/office/officeart/2009/3/layout/DescendingProcess"/>
    <dgm:cxn modelId="{1430A674-7376-4CA6-AE83-4568AE85929B}" type="presOf" srcId="{F9D92B7A-4BED-4C40-AB9B-3538396D3DD6}" destId="{F91EC931-44F2-48B7-A6B1-66F04D2FF23B}" srcOrd="0" destOrd="0" presId="urn:microsoft.com/office/officeart/2009/3/layout/DescendingProcess"/>
    <dgm:cxn modelId="{65AE197F-90E2-4E45-AF2F-EB8B38199F45}" srcId="{BB9C701E-C241-4AD6-BF77-C193D6FB866C}" destId="{7A173961-2D72-4CFE-B021-DFF11D733257}" srcOrd="4" destOrd="0" parTransId="{28E0A7CC-2962-4930-8800-3E398410F1F1}" sibTransId="{6A666667-C79C-4A4F-93C1-AB0E160EF17E}"/>
    <dgm:cxn modelId="{3790D091-AF27-46C2-838A-34EC1D1A5490}" type="presOf" srcId="{B41DEB40-B696-4E32-9B03-377AB8646B10}" destId="{2B808A44-8C99-478C-A6CC-4A190503A7BE}" srcOrd="0" destOrd="0" presId="urn:microsoft.com/office/officeart/2009/3/layout/DescendingProcess"/>
    <dgm:cxn modelId="{CA25B89E-7219-4EF7-8739-CACAD31E8A4D}" type="presOf" srcId="{BB9C701E-C241-4AD6-BF77-C193D6FB866C}" destId="{01AFEC36-255A-43E0-ACC0-EDFA69088FFA}" srcOrd="0" destOrd="0" presId="urn:microsoft.com/office/officeart/2009/3/layout/DescendingProcess"/>
    <dgm:cxn modelId="{AF6888AC-84BA-4FF1-970F-2951A49D5785}" type="presOf" srcId="{8B3B9033-47A0-44AF-BCA4-30149A80AF4B}" destId="{AA0992A7-CA03-4220-81EE-A394E1532AAA}" srcOrd="0" destOrd="0" presId="urn:microsoft.com/office/officeart/2009/3/layout/DescendingProcess"/>
    <dgm:cxn modelId="{635772AE-4A39-4062-A496-790EA818CC5B}" type="presOf" srcId="{58A4CA25-63E4-4BC6-A8C8-C55E3769ACE3}" destId="{5E630C33-579D-46A6-AA3D-E9B3619F8F49}" srcOrd="0" destOrd="0" presId="urn:microsoft.com/office/officeart/2009/3/layout/DescendingProcess"/>
    <dgm:cxn modelId="{D336E7B9-AB8A-4094-A7B5-D7050C1AFF33}" srcId="{BB9C701E-C241-4AD6-BF77-C193D6FB866C}" destId="{B41DEB40-B696-4E32-9B03-377AB8646B10}" srcOrd="3" destOrd="0" parTransId="{869E14BF-A9EE-4BA3-AB59-D2CA3C049E5E}" sibTransId="{D1C0A95A-3959-4DB5-90D9-0C3AD27265F2}"/>
    <dgm:cxn modelId="{1A0C4CBB-8D69-4830-A3B4-184FA4D91582}" type="presOf" srcId="{6A666667-C79C-4A4F-93C1-AB0E160EF17E}" destId="{7757D188-B7E7-49FE-A370-159064AC7A57}" srcOrd="0" destOrd="0" presId="urn:microsoft.com/office/officeart/2009/3/layout/DescendingProcess"/>
    <dgm:cxn modelId="{FAA293C1-F805-4F03-ABAB-36AC59DF28B2}" srcId="{BB9C701E-C241-4AD6-BF77-C193D6FB866C}" destId="{58A4CA25-63E4-4BC6-A8C8-C55E3769ACE3}" srcOrd="0" destOrd="0" parTransId="{A11D7C39-CE1E-4DB3-AC92-10C7AD504DE7}" sibTransId="{1AA6D5FC-A96A-402F-9BAD-C4E5B8360376}"/>
    <dgm:cxn modelId="{0654D3D2-E407-429B-970A-3DDCC8DE4EC3}" type="presOf" srcId="{648FA639-F0B6-4220-AD12-DECD21BB109C}" destId="{B7503AF2-6A8F-4167-8013-7E00C4878B48}" srcOrd="0" destOrd="0" presId="urn:microsoft.com/office/officeart/2009/3/layout/DescendingProcess"/>
    <dgm:cxn modelId="{84DC4AE4-0BF0-436E-8369-4ECEDF4A25BF}" type="presOf" srcId="{CEB57A71-79C1-4DD0-B4A0-301DBD3F25AA}" destId="{B56D4D7F-4FF1-4F34-AC00-5A3269BBC1EA}" srcOrd="0" destOrd="0" presId="urn:microsoft.com/office/officeart/2009/3/layout/DescendingProcess"/>
    <dgm:cxn modelId="{3458F1F3-13FF-488D-9D80-888A749536F6}" type="presOf" srcId="{D723CBDC-A7D2-4B59-BD97-C887A1A79949}" destId="{EC50344F-48B0-42FC-A209-7723F2935B95}" srcOrd="0" destOrd="0" presId="urn:microsoft.com/office/officeart/2009/3/layout/DescendingProcess"/>
    <dgm:cxn modelId="{9C26F6FA-6994-4E44-80EF-23C31595B52A}" type="presOf" srcId="{D1C0A95A-3959-4DB5-90D9-0C3AD27265F2}" destId="{96B21231-D76A-40E4-9375-AF759BFDE7BF}" srcOrd="0" destOrd="0" presId="urn:microsoft.com/office/officeart/2009/3/layout/DescendingProcess"/>
    <dgm:cxn modelId="{6E426406-3140-4AC6-8C21-C5A22595E7CC}" type="presParOf" srcId="{01AFEC36-255A-43E0-ACC0-EDFA69088FFA}" destId="{CF7D095C-D5E3-4D85-A06A-1EAFBDCA3BDA}" srcOrd="0" destOrd="0" presId="urn:microsoft.com/office/officeart/2009/3/layout/DescendingProcess"/>
    <dgm:cxn modelId="{6445550D-E0CE-478D-8EE9-8B03B5876DA9}" type="presParOf" srcId="{01AFEC36-255A-43E0-ACC0-EDFA69088FFA}" destId="{5E630C33-579D-46A6-AA3D-E9B3619F8F49}" srcOrd="1" destOrd="0" presId="urn:microsoft.com/office/officeart/2009/3/layout/DescendingProcess"/>
    <dgm:cxn modelId="{D0CF3DE8-00D5-4BA8-8D11-5F700F32B9FC}" type="presParOf" srcId="{01AFEC36-255A-43E0-ACC0-EDFA69088FFA}" destId="{B7503AF2-6A8F-4167-8013-7E00C4878B48}" srcOrd="2" destOrd="0" presId="urn:microsoft.com/office/officeart/2009/3/layout/DescendingProcess"/>
    <dgm:cxn modelId="{2F847B93-0514-41D0-A3FB-7D91E1482D90}" type="presParOf" srcId="{01AFEC36-255A-43E0-ACC0-EDFA69088FFA}" destId="{FBD398A6-C708-42B6-AD4F-1CCA2E121790}" srcOrd="3" destOrd="0" presId="urn:microsoft.com/office/officeart/2009/3/layout/DescendingProcess"/>
    <dgm:cxn modelId="{C6BD687F-9742-47AB-9632-FB7AC0ED9DAA}" type="presParOf" srcId="{FBD398A6-C708-42B6-AD4F-1CCA2E121790}" destId="{B56D4D7F-4FF1-4F34-AC00-5A3269BBC1EA}" srcOrd="0" destOrd="0" presId="urn:microsoft.com/office/officeart/2009/3/layout/DescendingProcess"/>
    <dgm:cxn modelId="{F0CFD4F2-48A7-4BB7-9001-2660C10C354B}" type="presParOf" srcId="{01AFEC36-255A-43E0-ACC0-EDFA69088FFA}" destId="{AF6B69A2-33F3-4F93-80B9-2D200A1F6FA9}" srcOrd="4" destOrd="0" presId="urn:microsoft.com/office/officeart/2009/3/layout/DescendingProcess"/>
    <dgm:cxn modelId="{23A84CE4-1279-4F1A-83A5-A9247E29C82D}" type="presParOf" srcId="{01AFEC36-255A-43E0-ACC0-EDFA69088FFA}" destId="{0559192F-E948-4051-B98C-891E1AAE33D0}" srcOrd="5" destOrd="0" presId="urn:microsoft.com/office/officeart/2009/3/layout/DescendingProcess"/>
    <dgm:cxn modelId="{AE8DAC83-36B3-407F-B5F1-DFCDB12A34ED}" type="presParOf" srcId="{0559192F-E948-4051-B98C-891E1AAE33D0}" destId="{EC50344F-48B0-42FC-A209-7723F2935B95}" srcOrd="0" destOrd="0" presId="urn:microsoft.com/office/officeart/2009/3/layout/DescendingProcess"/>
    <dgm:cxn modelId="{27BA3195-817B-409A-BE28-71A936715C9F}" type="presParOf" srcId="{01AFEC36-255A-43E0-ACC0-EDFA69088FFA}" destId="{2B808A44-8C99-478C-A6CC-4A190503A7BE}" srcOrd="6" destOrd="0" presId="urn:microsoft.com/office/officeart/2009/3/layout/DescendingProcess"/>
    <dgm:cxn modelId="{AA572981-93F1-4251-A1C8-54A6FA8689FA}" type="presParOf" srcId="{01AFEC36-255A-43E0-ACC0-EDFA69088FFA}" destId="{E5EB61DF-28B8-4CBD-A832-39BF2A3F87D9}" srcOrd="7" destOrd="0" presId="urn:microsoft.com/office/officeart/2009/3/layout/DescendingProcess"/>
    <dgm:cxn modelId="{3C3EA98C-B6EB-4CCD-A22A-C5548957A97C}" type="presParOf" srcId="{E5EB61DF-28B8-4CBD-A832-39BF2A3F87D9}" destId="{96B21231-D76A-40E4-9375-AF759BFDE7BF}" srcOrd="0" destOrd="0" presId="urn:microsoft.com/office/officeart/2009/3/layout/DescendingProcess"/>
    <dgm:cxn modelId="{CD3B80B0-EF5B-49C8-8C78-80120359C01A}" type="presParOf" srcId="{01AFEC36-255A-43E0-ACC0-EDFA69088FFA}" destId="{363369EE-A047-416D-898F-F273E5EACB39}" srcOrd="8" destOrd="0" presId="urn:microsoft.com/office/officeart/2009/3/layout/DescendingProcess"/>
    <dgm:cxn modelId="{95F551EB-709A-4C88-A55D-93514FCFA08B}" type="presParOf" srcId="{01AFEC36-255A-43E0-ACC0-EDFA69088FFA}" destId="{F2DD94E9-5409-467A-BFFE-ECDCF26AAE39}" srcOrd="9" destOrd="0" presId="urn:microsoft.com/office/officeart/2009/3/layout/DescendingProcess"/>
    <dgm:cxn modelId="{C5521F25-78B0-40DD-92C7-0C000CEAE958}" type="presParOf" srcId="{F2DD94E9-5409-467A-BFFE-ECDCF26AAE39}" destId="{7757D188-B7E7-49FE-A370-159064AC7A57}" srcOrd="0" destOrd="0" presId="urn:microsoft.com/office/officeart/2009/3/layout/DescendingProcess"/>
    <dgm:cxn modelId="{41595882-B1BB-4A2E-9ABD-79873966703B}" type="presParOf" srcId="{01AFEC36-255A-43E0-ACC0-EDFA69088FFA}" destId="{AA0992A7-CA03-4220-81EE-A394E1532AAA}" srcOrd="10" destOrd="0" presId="urn:microsoft.com/office/officeart/2009/3/layout/DescendingProcess"/>
    <dgm:cxn modelId="{07E46CA7-4C47-4A2A-870E-1A77BDEDD3EE}" type="presParOf" srcId="{01AFEC36-255A-43E0-ACC0-EDFA69088FFA}" destId="{AC989A79-8A40-4AF8-A327-8731C191DAE2}" srcOrd="11" destOrd="0" presId="urn:microsoft.com/office/officeart/2009/3/layout/DescendingProcess"/>
    <dgm:cxn modelId="{E9EE3A24-D72B-4A23-8A53-E9517A543375}" type="presParOf" srcId="{AC989A79-8A40-4AF8-A327-8731C191DAE2}" destId="{F82F1555-16AD-45F3-B80E-357475E6D24D}" srcOrd="0" destOrd="0" presId="urn:microsoft.com/office/officeart/2009/3/layout/DescendingProcess"/>
    <dgm:cxn modelId="{8C329FDA-AAB7-480A-9DCC-E272F78B9D80}" type="presParOf" srcId="{01AFEC36-255A-43E0-ACC0-EDFA69088FFA}" destId="{F91EC931-44F2-48B7-A6B1-66F04D2FF23B}"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93689-AD5D-4A0F-9E1B-FFA56B790BB0}" type="doc">
      <dgm:prSet loTypeId="urn:microsoft.com/office/officeart/2005/8/layout/arrow2" loCatId="process" qsTypeId="urn:microsoft.com/office/officeart/2005/8/quickstyle/3d3" qsCatId="3D" csTypeId="urn:microsoft.com/office/officeart/2005/8/colors/accent0_1" csCatId="mainScheme" phldr="1"/>
      <dgm:spPr/>
      <dgm:t>
        <a:bodyPr/>
        <a:lstStyle/>
        <a:p>
          <a:endParaRPr lang="en-US"/>
        </a:p>
      </dgm:t>
    </dgm:pt>
    <dgm:pt modelId="{EF03B1C0-CD5A-487F-B935-47767B23C96B}">
      <dgm:prSet phldrT="[Text]" custT="1"/>
      <dgm:spPr/>
      <dgm:t>
        <a:bodyPr anchor="b" anchorCtr="1"/>
        <a:lstStyle/>
        <a:p>
          <a:r>
            <a:rPr lang="en-US" sz="2000" b="0" dirty="0"/>
            <a:t>High expectations for all students</a:t>
          </a:r>
        </a:p>
      </dgm:t>
    </dgm:pt>
    <dgm:pt modelId="{A5F454FB-69C1-42D9-BA40-D11CEC080369}" type="parTrans" cxnId="{518FE490-359F-4EC7-BF21-4BC5B558B2B7}">
      <dgm:prSet/>
      <dgm:spPr/>
      <dgm:t>
        <a:bodyPr/>
        <a:lstStyle/>
        <a:p>
          <a:endParaRPr lang="en-US" sz="2000"/>
        </a:p>
      </dgm:t>
    </dgm:pt>
    <dgm:pt modelId="{F78FC294-D404-4989-A6EA-9D645D321734}" type="sibTrans" cxnId="{518FE490-359F-4EC7-BF21-4BC5B558B2B7}">
      <dgm:prSet/>
      <dgm:spPr/>
      <dgm:t>
        <a:bodyPr/>
        <a:lstStyle/>
        <a:p>
          <a:endParaRPr lang="en-US" sz="2000"/>
        </a:p>
      </dgm:t>
    </dgm:pt>
    <dgm:pt modelId="{38101C9F-E904-41C9-B0C6-45402A674220}">
      <dgm:prSet phldrT="[Text]" custT="1"/>
      <dgm:spPr/>
      <dgm:t>
        <a:bodyPr/>
        <a:lstStyle/>
        <a:p>
          <a:r>
            <a:rPr lang="en-US" sz="2000" b="0" dirty="0"/>
            <a:t>Rigorous academic standards</a:t>
          </a:r>
        </a:p>
      </dgm:t>
    </dgm:pt>
    <dgm:pt modelId="{BC6ED2AD-4F0E-41ED-891C-A274A70F6F7D}" type="parTrans" cxnId="{11D6318B-3347-484B-A4D5-833F56FC3B17}">
      <dgm:prSet/>
      <dgm:spPr/>
      <dgm:t>
        <a:bodyPr/>
        <a:lstStyle/>
        <a:p>
          <a:endParaRPr lang="en-US" sz="2000"/>
        </a:p>
      </dgm:t>
    </dgm:pt>
    <dgm:pt modelId="{D666FAC1-BA66-4E32-99BA-DCD2678C7188}" type="sibTrans" cxnId="{11D6318B-3347-484B-A4D5-833F56FC3B17}">
      <dgm:prSet/>
      <dgm:spPr/>
      <dgm:t>
        <a:bodyPr/>
        <a:lstStyle/>
        <a:p>
          <a:endParaRPr lang="en-US" sz="2000"/>
        </a:p>
      </dgm:t>
    </dgm:pt>
    <dgm:pt modelId="{444BFD0C-D7B7-4C4D-82C4-2517225ED5AA}">
      <dgm:prSet phldrT="[Text]" custT="1"/>
      <dgm:spPr/>
      <dgm:t>
        <a:bodyPr/>
        <a:lstStyle/>
        <a:p>
          <a:r>
            <a:rPr lang="en-US" sz="2000" b="0" dirty="0"/>
            <a:t>Accountability for schools</a:t>
          </a:r>
        </a:p>
      </dgm:t>
    </dgm:pt>
    <dgm:pt modelId="{83CD293B-6A7B-4F64-B7B7-C87759843BFC}" type="parTrans" cxnId="{031C636D-02F2-41CA-8FEA-5CF1E1477C72}">
      <dgm:prSet/>
      <dgm:spPr/>
      <dgm:t>
        <a:bodyPr/>
        <a:lstStyle/>
        <a:p>
          <a:endParaRPr lang="en-US" sz="2000"/>
        </a:p>
      </dgm:t>
    </dgm:pt>
    <dgm:pt modelId="{96B53ACF-AE4C-40BF-935D-A6611367F5E0}" type="sibTrans" cxnId="{031C636D-02F2-41CA-8FEA-5CF1E1477C72}">
      <dgm:prSet/>
      <dgm:spPr/>
      <dgm:t>
        <a:bodyPr/>
        <a:lstStyle/>
        <a:p>
          <a:endParaRPr lang="en-US" sz="2000"/>
        </a:p>
      </dgm:t>
    </dgm:pt>
    <dgm:pt modelId="{DAC9AFC4-A0F1-4959-8745-5FEF6306EF32}">
      <dgm:prSet phldrT="[Text]" custT="1"/>
      <dgm:spPr/>
      <dgm:t>
        <a:bodyPr/>
        <a:lstStyle/>
        <a:p>
          <a:r>
            <a:rPr lang="en-US" sz="2000" b="0" dirty="0"/>
            <a:t>Choices for families</a:t>
          </a:r>
        </a:p>
      </dgm:t>
    </dgm:pt>
    <dgm:pt modelId="{C380513F-EDCA-49FA-8CA7-BCC93525E55B}" type="parTrans" cxnId="{0D934A20-2ACD-441A-8C8C-3E3D4975576D}">
      <dgm:prSet/>
      <dgm:spPr/>
      <dgm:t>
        <a:bodyPr/>
        <a:lstStyle/>
        <a:p>
          <a:endParaRPr lang="en-US" sz="2000"/>
        </a:p>
      </dgm:t>
    </dgm:pt>
    <dgm:pt modelId="{58CCB393-BAC8-47E3-A5FD-9A9D40296CF7}" type="sibTrans" cxnId="{0D934A20-2ACD-441A-8C8C-3E3D4975576D}">
      <dgm:prSet/>
      <dgm:spPr/>
      <dgm:t>
        <a:bodyPr/>
        <a:lstStyle/>
        <a:p>
          <a:endParaRPr lang="en-US" sz="2000"/>
        </a:p>
      </dgm:t>
    </dgm:pt>
    <dgm:pt modelId="{A9A045A7-9143-4E94-8D33-9DF3577A5F8B}">
      <dgm:prSet phldrT="[Text]" custT="1"/>
      <dgm:spPr/>
      <dgm:t>
        <a:bodyPr/>
        <a:lstStyle/>
        <a:p>
          <a:r>
            <a:rPr lang="en-US" sz="2000" b="0" dirty="0"/>
            <a:t>Rising</a:t>
          </a:r>
          <a:r>
            <a:rPr lang="en-US" sz="2000" b="1" dirty="0"/>
            <a:t> </a:t>
          </a:r>
          <a:r>
            <a:rPr lang="en-US" sz="2000" b="0" dirty="0"/>
            <a:t>Student</a:t>
          </a:r>
          <a:r>
            <a:rPr lang="en-US" sz="2000" b="1" dirty="0"/>
            <a:t> </a:t>
          </a:r>
          <a:r>
            <a:rPr lang="en-US" sz="2000" b="0" dirty="0"/>
            <a:t>Achievement</a:t>
          </a:r>
        </a:p>
      </dgm:t>
    </dgm:pt>
    <dgm:pt modelId="{89E5E33B-2799-41BD-B54B-0BAA98A983F5}" type="parTrans" cxnId="{5B7995B3-5FED-483A-B602-DA665EC1E4B8}">
      <dgm:prSet/>
      <dgm:spPr/>
      <dgm:t>
        <a:bodyPr/>
        <a:lstStyle/>
        <a:p>
          <a:endParaRPr lang="en-US" sz="2000"/>
        </a:p>
      </dgm:t>
    </dgm:pt>
    <dgm:pt modelId="{BE84D2E6-C8D8-4DA9-AD7F-0C90D41E445A}" type="sibTrans" cxnId="{5B7995B3-5FED-483A-B602-DA665EC1E4B8}">
      <dgm:prSet/>
      <dgm:spPr/>
      <dgm:t>
        <a:bodyPr/>
        <a:lstStyle/>
        <a:p>
          <a:endParaRPr lang="en-US" sz="2000"/>
        </a:p>
      </dgm:t>
    </dgm:pt>
    <dgm:pt modelId="{1E05FB38-984D-4785-A581-ED248E5EC40F}" type="pres">
      <dgm:prSet presAssocID="{A4093689-AD5D-4A0F-9E1B-FFA56B790BB0}" presName="arrowDiagram" presStyleCnt="0">
        <dgm:presLayoutVars>
          <dgm:chMax val="5"/>
          <dgm:dir/>
          <dgm:resizeHandles val="exact"/>
        </dgm:presLayoutVars>
      </dgm:prSet>
      <dgm:spPr/>
    </dgm:pt>
    <dgm:pt modelId="{D4FA6896-B572-4BF8-BDA6-A85B48FB2902}" type="pres">
      <dgm:prSet presAssocID="{A4093689-AD5D-4A0F-9E1B-FFA56B790BB0}" presName="arrow" presStyleLbl="bgShp" presStyleIdx="0" presStyleCnt="1" custAng="21180000" custScaleX="100000" custScaleY="80113" custLinFactNeighborX="4210" custLinFactNeighborY="-2527"/>
      <dgm:spPr>
        <a:solidFill>
          <a:schemeClr val="bg2"/>
        </a:solidFill>
      </dgm:spPr>
    </dgm:pt>
    <dgm:pt modelId="{E96FD350-944C-4BC9-AC66-5525EF3E55F3}" type="pres">
      <dgm:prSet presAssocID="{A4093689-AD5D-4A0F-9E1B-FFA56B790BB0}" presName="arrowDiagram5" presStyleCnt="0"/>
      <dgm:spPr/>
    </dgm:pt>
    <dgm:pt modelId="{CE49C636-CCE3-4B7B-AA13-F66E895B4A89}" type="pres">
      <dgm:prSet presAssocID="{EF03B1C0-CD5A-487F-B935-47767B23C96B}" presName="bullet5a" presStyleLbl="node1" presStyleIdx="0" presStyleCnt="5" custLinFactY="100000" custLinFactNeighborX="-26528" custLinFactNeighborY="193933"/>
      <dgm:spPr>
        <a:solidFill>
          <a:schemeClr val="accent2">
            <a:lumMod val="60000"/>
            <a:lumOff val="40000"/>
          </a:schemeClr>
        </a:solidFill>
      </dgm:spPr>
    </dgm:pt>
    <dgm:pt modelId="{1C99735F-9A7F-43AE-A297-16C0C12EB315}" type="pres">
      <dgm:prSet presAssocID="{EF03B1C0-CD5A-487F-B935-47767B23C96B}" presName="textBox5a" presStyleLbl="revTx" presStyleIdx="0" presStyleCnt="5" custScaleX="393292" custScaleY="40336" custLinFactX="26797" custLinFactNeighborX="100000" custLinFactNeighborY="-11879">
        <dgm:presLayoutVars>
          <dgm:bulletEnabled val="1"/>
        </dgm:presLayoutVars>
      </dgm:prSet>
      <dgm:spPr/>
    </dgm:pt>
    <dgm:pt modelId="{F6D83669-1CB6-4D92-9026-BD7EEC4F60B8}" type="pres">
      <dgm:prSet presAssocID="{38101C9F-E904-41C9-B0C6-45402A674220}" presName="bullet5b" presStyleLbl="node1" presStyleIdx="1" presStyleCnt="5" custLinFactX="-16435" custLinFactNeighborX="-100000" custLinFactNeighborY="92942"/>
      <dgm:spPr>
        <a:solidFill>
          <a:schemeClr val="accent2">
            <a:lumMod val="60000"/>
            <a:lumOff val="40000"/>
          </a:schemeClr>
        </a:solidFill>
      </dgm:spPr>
    </dgm:pt>
    <dgm:pt modelId="{2172EB31-5A9F-40CE-A4C1-092251BF23C4}" type="pres">
      <dgm:prSet presAssocID="{38101C9F-E904-41C9-B0C6-45402A674220}" presName="textBox5b" presStyleLbl="revTx" presStyleIdx="1" presStyleCnt="5" custScaleX="115800" custScaleY="43197" custLinFactX="-4390" custLinFactNeighborX="-100000" custLinFactNeighborY="-58299">
        <dgm:presLayoutVars>
          <dgm:bulletEnabled val="1"/>
        </dgm:presLayoutVars>
      </dgm:prSet>
      <dgm:spPr/>
    </dgm:pt>
    <dgm:pt modelId="{987ED5A9-93F2-4897-BB42-1A6EFB2315CD}" type="pres">
      <dgm:prSet presAssocID="{444BFD0C-D7B7-4C4D-82C4-2517225ED5AA}" presName="bullet5c" presStyleLbl="node1" presStyleIdx="2" presStyleCnt="5" custLinFactY="28364" custLinFactNeighborX="29737" custLinFactNeighborY="100000"/>
      <dgm:spPr>
        <a:solidFill>
          <a:schemeClr val="accent2">
            <a:lumMod val="60000"/>
            <a:lumOff val="40000"/>
          </a:schemeClr>
        </a:solidFill>
      </dgm:spPr>
    </dgm:pt>
    <dgm:pt modelId="{F6F76370-FAAE-4052-9371-14945A60D02B}" type="pres">
      <dgm:prSet presAssocID="{444BFD0C-D7B7-4C4D-82C4-2517225ED5AA}" presName="textBox5c" presStyleLbl="revTx" presStyleIdx="2" presStyleCnt="5" custScaleX="210955" custScaleY="27453" custLinFactNeighborX="77447" custLinFactNeighborY="-17653">
        <dgm:presLayoutVars>
          <dgm:bulletEnabled val="1"/>
        </dgm:presLayoutVars>
      </dgm:prSet>
      <dgm:spPr/>
    </dgm:pt>
    <dgm:pt modelId="{1B7716BF-5695-48B1-93AF-256AA1BF51A1}" type="pres">
      <dgm:prSet presAssocID="{DAC9AFC4-A0F1-4959-8745-5FEF6306EF32}" presName="bullet5d" presStyleLbl="node1" presStyleIdx="3" presStyleCnt="5" custScaleX="79563" custScaleY="68545" custLinFactX="-31341" custLinFactNeighborX="-100000" custLinFactNeighborY="-27927"/>
      <dgm:spPr>
        <a:solidFill>
          <a:schemeClr val="accent2">
            <a:lumMod val="60000"/>
            <a:lumOff val="40000"/>
          </a:schemeClr>
        </a:solidFill>
      </dgm:spPr>
    </dgm:pt>
    <dgm:pt modelId="{5C69DBA1-A7BD-4414-A358-29E6A3D7E104}" type="pres">
      <dgm:prSet presAssocID="{DAC9AFC4-A0F1-4959-8745-5FEF6306EF32}" presName="textBox5d" presStyleLbl="revTx" presStyleIdx="3" presStyleCnt="5" custScaleX="153923" custScaleY="23028" custLinFactX="-71833" custLinFactNeighborX="-100000" custLinFactNeighborY="-48833">
        <dgm:presLayoutVars>
          <dgm:bulletEnabled val="1"/>
        </dgm:presLayoutVars>
      </dgm:prSet>
      <dgm:spPr/>
    </dgm:pt>
    <dgm:pt modelId="{8E6E3092-C850-45C1-A4B7-257CEF9674D5}" type="pres">
      <dgm:prSet presAssocID="{A9A045A7-9143-4E94-8D33-9DF3577A5F8B}" presName="bullet5e" presStyleLbl="node1" presStyleIdx="4" presStyleCnt="5" custScaleX="76751" custScaleY="78095" custLinFactX="100000" custLinFactY="-15780" custLinFactNeighborX="159955" custLinFactNeighborY="-100000"/>
      <dgm:spPr>
        <a:solidFill>
          <a:schemeClr val="accent2"/>
        </a:solidFill>
      </dgm:spPr>
    </dgm:pt>
    <dgm:pt modelId="{C937A724-AF5D-4B31-91AD-AF4F881889BB}" type="pres">
      <dgm:prSet presAssocID="{A9A045A7-9143-4E94-8D33-9DF3577A5F8B}" presName="textBox5e" presStyleLbl="revTx" presStyleIdx="4" presStyleCnt="5" custScaleX="265000" custScaleY="10871" custLinFactNeighborX="-99100" custLinFactNeighborY="-74271">
        <dgm:presLayoutVars>
          <dgm:bulletEnabled val="1"/>
        </dgm:presLayoutVars>
      </dgm:prSet>
      <dgm:spPr/>
    </dgm:pt>
  </dgm:ptLst>
  <dgm:cxnLst>
    <dgm:cxn modelId="{0D934A20-2ACD-441A-8C8C-3E3D4975576D}" srcId="{A4093689-AD5D-4A0F-9E1B-FFA56B790BB0}" destId="{DAC9AFC4-A0F1-4959-8745-5FEF6306EF32}" srcOrd="3" destOrd="0" parTransId="{C380513F-EDCA-49FA-8CA7-BCC93525E55B}" sibTransId="{58CCB393-BAC8-47E3-A5FD-9A9D40296CF7}"/>
    <dgm:cxn modelId="{EA1B4A3F-D8EC-4770-9AE2-CEA232B390F1}" type="presOf" srcId="{EF03B1C0-CD5A-487F-B935-47767B23C96B}" destId="{1C99735F-9A7F-43AE-A297-16C0C12EB315}" srcOrd="0" destOrd="0" presId="urn:microsoft.com/office/officeart/2005/8/layout/arrow2"/>
    <dgm:cxn modelId="{3F5C9E43-E867-4F79-A44B-346CDD0415E6}" type="presOf" srcId="{A4093689-AD5D-4A0F-9E1B-FFA56B790BB0}" destId="{1E05FB38-984D-4785-A581-ED248E5EC40F}" srcOrd="0" destOrd="0" presId="urn:microsoft.com/office/officeart/2005/8/layout/arrow2"/>
    <dgm:cxn modelId="{031C636D-02F2-41CA-8FEA-5CF1E1477C72}" srcId="{A4093689-AD5D-4A0F-9E1B-FFA56B790BB0}" destId="{444BFD0C-D7B7-4C4D-82C4-2517225ED5AA}" srcOrd="2" destOrd="0" parTransId="{83CD293B-6A7B-4F64-B7B7-C87759843BFC}" sibTransId="{96B53ACF-AE4C-40BF-935D-A6611367F5E0}"/>
    <dgm:cxn modelId="{11D6318B-3347-484B-A4D5-833F56FC3B17}" srcId="{A4093689-AD5D-4A0F-9E1B-FFA56B790BB0}" destId="{38101C9F-E904-41C9-B0C6-45402A674220}" srcOrd="1" destOrd="0" parTransId="{BC6ED2AD-4F0E-41ED-891C-A274A70F6F7D}" sibTransId="{D666FAC1-BA66-4E32-99BA-DCD2678C7188}"/>
    <dgm:cxn modelId="{518FE490-359F-4EC7-BF21-4BC5B558B2B7}" srcId="{A4093689-AD5D-4A0F-9E1B-FFA56B790BB0}" destId="{EF03B1C0-CD5A-487F-B935-47767B23C96B}" srcOrd="0" destOrd="0" parTransId="{A5F454FB-69C1-42D9-BA40-D11CEC080369}" sibTransId="{F78FC294-D404-4989-A6EA-9D645D321734}"/>
    <dgm:cxn modelId="{85FA40B2-32DF-40F3-BA4C-541C86A81143}" type="presOf" srcId="{DAC9AFC4-A0F1-4959-8745-5FEF6306EF32}" destId="{5C69DBA1-A7BD-4414-A358-29E6A3D7E104}" srcOrd="0" destOrd="0" presId="urn:microsoft.com/office/officeart/2005/8/layout/arrow2"/>
    <dgm:cxn modelId="{5B7995B3-5FED-483A-B602-DA665EC1E4B8}" srcId="{A4093689-AD5D-4A0F-9E1B-FFA56B790BB0}" destId="{A9A045A7-9143-4E94-8D33-9DF3577A5F8B}" srcOrd="4" destOrd="0" parTransId="{89E5E33B-2799-41BD-B54B-0BAA98A983F5}" sibTransId="{BE84D2E6-C8D8-4DA9-AD7F-0C90D41E445A}"/>
    <dgm:cxn modelId="{CB0265E2-AAC2-4790-B709-BF26C84579B7}" type="presOf" srcId="{38101C9F-E904-41C9-B0C6-45402A674220}" destId="{2172EB31-5A9F-40CE-A4C1-092251BF23C4}" srcOrd="0" destOrd="0" presId="urn:microsoft.com/office/officeart/2005/8/layout/arrow2"/>
    <dgm:cxn modelId="{0DD54AE6-F570-483B-A3E8-6C62366998F3}" type="presOf" srcId="{444BFD0C-D7B7-4C4D-82C4-2517225ED5AA}" destId="{F6F76370-FAAE-4052-9371-14945A60D02B}" srcOrd="0" destOrd="0" presId="urn:microsoft.com/office/officeart/2005/8/layout/arrow2"/>
    <dgm:cxn modelId="{C0AFAAF5-494C-4B0C-9100-D85330E4C49B}" type="presOf" srcId="{A9A045A7-9143-4E94-8D33-9DF3577A5F8B}" destId="{C937A724-AF5D-4B31-91AD-AF4F881889BB}" srcOrd="0" destOrd="0" presId="urn:microsoft.com/office/officeart/2005/8/layout/arrow2"/>
    <dgm:cxn modelId="{A3B103D2-CBE3-4694-A12F-612E2DCE2C1A}" type="presParOf" srcId="{1E05FB38-984D-4785-A581-ED248E5EC40F}" destId="{D4FA6896-B572-4BF8-BDA6-A85B48FB2902}" srcOrd="0" destOrd="0" presId="urn:microsoft.com/office/officeart/2005/8/layout/arrow2"/>
    <dgm:cxn modelId="{4A8726EE-25F9-442C-ACA4-F61D2E3C50FD}" type="presParOf" srcId="{1E05FB38-984D-4785-A581-ED248E5EC40F}" destId="{E96FD350-944C-4BC9-AC66-5525EF3E55F3}" srcOrd="1" destOrd="0" presId="urn:microsoft.com/office/officeart/2005/8/layout/arrow2"/>
    <dgm:cxn modelId="{BF5BAAE6-1B5D-4A50-B363-8220AD74DE09}" type="presParOf" srcId="{E96FD350-944C-4BC9-AC66-5525EF3E55F3}" destId="{CE49C636-CCE3-4B7B-AA13-F66E895B4A89}" srcOrd="0" destOrd="0" presId="urn:microsoft.com/office/officeart/2005/8/layout/arrow2"/>
    <dgm:cxn modelId="{2FA24B6E-129B-4CCE-9440-5C6863783F0B}" type="presParOf" srcId="{E96FD350-944C-4BC9-AC66-5525EF3E55F3}" destId="{1C99735F-9A7F-43AE-A297-16C0C12EB315}" srcOrd="1" destOrd="0" presId="urn:microsoft.com/office/officeart/2005/8/layout/arrow2"/>
    <dgm:cxn modelId="{0655D718-B91F-436D-90A8-C0AD27C0A60E}" type="presParOf" srcId="{E96FD350-944C-4BC9-AC66-5525EF3E55F3}" destId="{F6D83669-1CB6-4D92-9026-BD7EEC4F60B8}" srcOrd="2" destOrd="0" presId="urn:microsoft.com/office/officeart/2005/8/layout/arrow2"/>
    <dgm:cxn modelId="{B8395278-A0A1-464E-BA96-77ECC0326FF6}" type="presParOf" srcId="{E96FD350-944C-4BC9-AC66-5525EF3E55F3}" destId="{2172EB31-5A9F-40CE-A4C1-092251BF23C4}" srcOrd="3" destOrd="0" presId="urn:microsoft.com/office/officeart/2005/8/layout/arrow2"/>
    <dgm:cxn modelId="{FF1C2122-FD09-4F34-9DF8-EACBB25B9634}" type="presParOf" srcId="{E96FD350-944C-4BC9-AC66-5525EF3E55F3}" destId="{987ED5A9-93F2-4897-BB42-1A6EFB2315CD}" srcOrd="4" destOrd="0" presId="urn:microsoft.com/office/officeart/2005/8/layout/arrow2"/>
    <dgm:cxn modelId="{D49091D9-529A-493D-96B2-B268A667B6DA}" type="presParOf" srcId="{E96FD350-944C-4BC9-AC66-5525EF3E55F3}" destId="{F6F76370-FAAE-4052-9371-14945A60D02B}" srcOrd="5" destOrd="0" presId="urn:microsoft.com/office/officeart/2005/8/layout/arrow2"/>
    <dgm:cxn modelId="{D16F871F-4419-42E6-BD3A-F4A8D0E8383C}" type="presParOf" srcId="{E96FD350-944C-4BC9-AC66-5525EF3E55F3}" destId="{1B7716BF-5695-48B1-93AF-256AA1BF51A1}" srcOrd="6" destOrd="0" presId="urn:microsoft.com/office/officeart/2005/8/layout/arrow2"/>
    <dgm:cxn modelId="{C304A830-D9A6-45CD-B4AA-8A0FCBEDB609}" type="presParOf" srcId="{E96FD350-944C-4BC9-AC66-5525EF3E55F3}" destId="{5C69DBA1-A7BD-4414-A358-29E6A3D7E104}" srcOrd="7" destOrd="0" presId="urn:microsoft.com/office/officeart/2005/8/layout/arrow2"/>
    <dgm:cxn modelId="{148AAAB8-0724-4FB1-8ACB-3E5ED7B01E59}" type="presParOf" srcId="{E96FD350-944C-4BC9-AC66-5525EF3E55F3}" destId="{8E6E3092-C850-45C1-A4B7-257CEF9674D5}" srcOrd="8" destOrd="0" presId="urn:microsoft.com/office/officeart/2005/8/layout/arrow2"/>
    <dgm:cxn modelId="{6BEF4A2B-321F-4DF8-8433-CDE325D4A70D}" type="presParOf" srcId="{E96FD350-944C-4BC9-AC66-5525EF3E55F3}" destId="{C937A724-AF5D-4B31-91AD-AF4F881889B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D095C-D5E3-4D85-A06A-1EAFBDCA3BDA}">
      <dsp:nvSpPr>
        <dsp:cNvPr id="0" name=""/>
        <dsp:cNvSpPr/>
      </dsp:nvSpPr>
      <dsp:spPr>
        <a:xfrm rot="5400000">
          <a:off x="2754413" y="-716423"/>
          <a:ext cx="4816691" cy="8488966"/>
        </a:xfrm>
        <a:prstGeom prst="swooshArrow">
          <a:avLst>
            <a:gd name="adj1" fmla="val 16310"/>
            <a:gd name="adj2" fmla="val 31370"/>
          </a:avLst>
        </a:prstGeom>
        <a:solidFill>
          <a:schemeClr val="accent1">
            <a:alpha val="82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56D4D7F-4FF1-4F34-AC00-5A3269BBC1EA}">
      <dsp:nvSpPr>
        <dsp:cNvPr id="0" name=""/>
        <dsp:cNvSpPr/>
      </dsp:nvSpPr>
      <dsp:spPr>
        <a:xfrm>
          <a:off x="7753574" y="3337864"/>
          <a:ext cx="630494" cy="618510"/>
        </a:xfrm>
        <a:prstGeom prst="ellipse">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C50344F-48B0-42FC-A209-7723F2935B95}">
      <dsp:nvSpPr>
        <dsp:cNvPr id="0" name=""/>
        <dsp:cNvSpPr/>
      </dsp:nvSpPr>
      <dsp:spPr>
        <a:xfrm>
          <a:off x="2648174" y="1295401"/>
          <a:ext cx="247735" cy="247735"/>
        </a:xfrm>
        <a:prstGeom prst="ellipse">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6B21231-D76A-40E4-9375-AF759BFDE7BF}">
      <dsp:nvSpPr>
        <dsp:cNvPr id="0" name=""/>
        <dsp:cNvSpPr/>
      </dsp:nvSpPr>
      <dsp:spPr>
        <a:xfrm>
          <a:off x="4248375" y="1828801"/>
          <a:ext cx="329734" cy="329734"/>
        </a:xfrm>
        <a:prstGeom prst="ellipse">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E630C33-579D-46A6-AA3D-E9B3619F8F49}">
      <dsp:nvSpPr>
        <dsp:cNvPr id="0" name=""/>
        <dsp:cNvSpPr/>
      </dsp:nvSpPr>
      <dsp:spPr>
        <a:xfrm>
          <a:off x="819383" y="0"/>
          <a:ext cx="3017529" cy="109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t>Education does not get enough money.</a:t>
          </a:r>
        </a:p>
      </dsp:txBody>
      <dsp:txXfrm>
        <a:off x="819383" y="0"/>
        <a:ext cx="3017529" cy="1097277"/>
      </dsp:txXfrm>
    </dsp:sp>
    <dsp:sp modelId="{B7503AF2-6A8F-4167-8013-7E00C4878B48}">
      <dsp:nvSpPr>
        <dsp:cNvPr id="0" name=""/>
        <dsp:cNvSpPr/>
      </dsp:nvSpPr>
      <dsp:spPr>
        <a:xfrm>
          <a:off x="4509871" y="806503"/>
          <a:ext cx="2999741" cy="1310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It is unfair to hold all kids to the same standards</a:t>
          </a:r>
        </a:p>
      </dsp:txBody>
      <dsp:txXfrm>
        <a:off x="4509871" y="806503"/>
        <a:ext cx="2999741" cy="1310654"/>
      </dsp:txXfrm>
    </dsp:sp>
    <dsp:sp modelId="{AF6B69A2-33F3-4F93-80B9-2D200A1F6FA9}">
      <dsp:nvSpPr>
        <dsp:cNvPr id="0" name=""/>
        <dsp:cNvSpPr/>
      </dsp:nvSpPr>
      <dsp:spPr>
        <a:xfrm>
          <a:off x="3672302" y="2880375"/>
          <a:ext cx="2834644" cy="944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Poverty and broken homes are to blame.</a:t>
          </a:r>
        </a:p>
      </dsp:txBody>
      <dsp:txXfrm>
        <a:off x="3672302" y="2880375"/>
        <a:ext cx="2834644" cy="944865"/>
      </dsp:txXfrm>
    </dsp:sp>
    <dsp:sp modelId="{7757D188-B7E7-49FE-A370-159064AC7A57}">
      <dsp:nvSpPr>
        <dsp:cNvPr id="0" name=""/>
        <dsp:cNvSpPr/>
      </dsp:nvSpPr>
      <dsp:spPr>
        <a:xfrm>
          <a:off x="6229574" y="2971801"/>
          <a:ext cx="462239" cy="462243"/>
        </a:xfrm>
        <a:prstGeom prst="ellipse">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B808A44-8C99-478C-A6CC-4A190503A7BE}">
      <dsp:nvSpPr>
        <dsp:cNvPr id="0" name=""/>
        <dsp:cNvSpPr/>
      </dsp:nvSpPr>
      <dsp:spPr>
        <a:xfrm>
          <a:off x="7330445" y="2265895"/>
          <a:ext cx="2377434" cy="1128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Labeling kids hurts their self-esteem</a:t>
          </a:r>
        </a:p>
      </dsp:txBody>
      <dsp:txXfrm>
        <a:off x="7330445" y="2265895"/>
        <a:ext cx="2377434" cy="1128979"/>
      </dsp:txXfrm>
    </dsp:sp>
    <dsp:sp modelId="{363369EE-A047-416D-898F-F273E5EACB39}">
      <dsp:nvSpPr>
        <dsp:cNvPr id="0" name=""/>
        <dsp:cNvSpPr/>
      </dsp:nvSpPr>
      <dsp:spPr>
        <a:xfrm>
          <a:off x="3486361" y="5462091"/>
          <a:ext cx="4389104" cy="54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US" sz="2000" kern="1200" dirty="0"/>
            <a:t>Dismal Student Achievement</a:t>
          </a:r>
        </a:p>
      </dsp:txBody>
      <dsp:txXfrm>
        <a:off x="3486361" y="5462091"/>
        <a:ext cx="4389104" cy="548638"/>
      </dsp:txXfrm>
    </dsp:sp>
    <dsp:sp modelId="{F82F1555-16AD-45F3-B80E-357475E6D24D}">
      <dsp:nvSpPr>
        <dsp:cNvPr id="0" name=""/>
        <dsp:cNvSpPr/>
      </dsp:nvSpPr>
      <dsp:spPr>
        <a:xfrm>
          <a:off x="7982174" y="5386354"/>
          <a:ext cx="576202" cy="618510"/>
        </a:xfrm>
        <a:prstGeom prst="ellipse">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A0992A7-CA03-4220-81EE-A394E1532AAA}">
      <dsp:nvSpPr>
        <dsp:cNvPr id="0" name=""/>
        <dsp:cNvSpPr/>
      </dsp:nvSpPr>
      <dsp:spPr>
        <a:xfrm>
          <a:off x="6500617" y="3221762"/>
          <a:ext cx="2250902" cy="1128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endParaRPr lang="en-US" sz="2000" kern="1200" dirty="0"/>
        </a:p>
      </dsp:txBody>
      <dsp:txXfrm>
        <a:off x="6500617" y="3221762"/>
        <a:ext cx="2250902" cy="1128979"/>
      </dsp:txXfrm>
    </dsp:sp>
    <dsp:sp modelId="{F91EC931-44F2-48B7-A6B1-66F04D2FF23B}">
      <dsp:nvSpPr>
        <dsp:cNvPr id="0" name=""/>
        <dsp:cNvSpPr/>
      </dsp:nvSpPr>
      <dsp:spPr>
        <a:xfrm>
          <a:off x="4781755" y="5136494"/>
          <a:ext cx="3880866" cy="1128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endParaRPr lang="en-US" sz="2000" kern="1200" dirty="0"/>
        </a:p>
      </dsp:txBody>
      <dsp:txXfrm>
        <a:off x="4781755" y="5136494"/>
        <a:ext cx="3880866" cy="1128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A6896-B572-4BF8-BDA6-A85B48FB2902}">
      <dsp:nvSpPr>
        <dsp:cNvPr id="0" name=""/>
        <dsp:cNvSpPr/>
      </dsp:nvSpPr>
      <dsp:spPr>
        <a:xfrm rot="21180000">
          <a:off x="-244907" y="398285"/>
          <a:ext cx="9143999" cy="4578457"/>
        </a:xfrm>
        <a:prstGeom prst="swooshArrow">
          <a:avLst>
            <a:gd name="adj1" fmla="val 25000"/>
            <a:gd name="adj2" fmla="val 25000"/>
          </a:avLst>
        </a:prstGeom>
        <a:solidFill>
          <a:schemeClr val="bg2"/>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49C636-CCE3-4B7B-AA13-F66E895B4A89}">
      <dsp:nvSpPr>
        <dsp:cNvPr id="0" name=""/>
        <dsp:cNvSpPr/>
      </dsp:nvSpPr>
      <dsp:spPr>
        <a:xfrm>
          <a:off x="465902" y="4842282"/>
          <a:ext cx="210311" cy="210311"/>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99735F-9A7F-43AE-A297-16C0C12EB315}">
      <dsp:nvSpPr>
        <dsp:cNvPr id="0" name=""/>
        <dsp:cNvSpPr/>
      </dsp:nvSpPr>
      <dsp:spPr>
        <a:xfrm>
          <a:off x="389085" y="4573453"/>
          <a:ext cx="4711102" cy="54863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1440" tIns="0" rIns="0" bIns="0" numCol="1" spcCol="1270" anchor="b" anchorCtr="1">
          <a:noAutofit/>
        </a:bodyPr>
        <a:lstStyle/>
        <a:p>
          <a:pPr marL="0" lvl="0" indent="0" algn="l" defTabSz="889000">
            <a:lnSpc>
              <a:spcPct val="90000"/>
            </a:lnSpc>
            <a:spcBef>
              <a:spcPct val="0"/>
            </a:spcBef>
            <a:spcAft>
              <a:spcPct val="35000"/>
            </a:spcAft>
            <a:buNone/>
          </a:pPr>
          <a:r>
            <a:rPr lang="en-US" sz="2000" b="0" kern="1200" dirty="0"/>
            <a:t>High expectations for all students</a:t>
          </a:r>
        </a:p>
      </dsp:txBody>
      <dsp:txXfrm>
        <a:off x="389085" y="4573453"/>
        <a:ext cx="4711102" cy="548638"/>
      </dsp:txXfrm>
    </dsp:sp>
    <dsp:sp modelId="{F6D83669-1CB6-4D92-9026-BD7EEC4F60B8}">
      <dsp:nvSpPr>
        <dsp:cNvPr id="0" name=""/>
        <dsp:cNvSpPr/>
      </dsp:nvSpPr>
      <dsp:spPr>
        <a:xfrm>
          <a:off x="1276836" y="3436205"/>
          <a:ext cx="329183" cy="329183"/>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72EB31-5A9F-40CE-A4C1-092251BF23C4}">
      <dsp:nvSpPr>
        <dsp:cNvPr id="0" name=""/>
        <dsp:cNvSpPr/>
      </dsp:nvSpPr>
      <dsp:spPr>
        <a:xfrm>
          <a:off x="120259" y="2578925"/>
          <a:ext cx="1757732" cy="103438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4428"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t>Rigorous academic standards</a:t>
          </a:r>
        </a:p>
      </dsp:txBody>
      <dsp:txXfrm>
        <a:off x="120259" y="2578925"/>
        <a:ext cx="1757732" cy="1034388"/>
      </dsp:txXfrm>
    </dsp:sp>
    <dsp:sp modelId="{987ED5A9-93F2-4897-BB42-1A6EFB2315CD}">
      <dsp:nvSpPr>
        <dsp:cNvPr id="0" name=""/>
        <dsp:cNvSpPr/>
      </dsp:nvSpPr>
      <dsp:spPr>
        <a:xfrm>
          <a:off x="3253680" y="2821550"/>
          <a:ext cx="438911" cy="438911"/>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6F76370-FAAE-4052-9371-14945A60D02B}">
      <dsp:nvSpPr>
        <dsp:cNvPr id="0" name=""/>
        <dsp:cNvSpPr/>
      </dsp:nvSpPr>
      <dsp:spPr>
        <a:xfrm>
          <a:off x="3730333" y="3075660"/>
          <a:ext cx="3722916" cy="88174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2570"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t>Accountability for schools</a:t>
          </a:r>
        </a:p>
      </dsp:txBody>
      <dsp:txXfrm>
        <a:off x="3730333" y="3075660"/>
        <a:ext cx="3722916" cy="881743"/>
      </dsp:txXfrm>
    </dsp:sp>
    <dsp:sp modelId="{1B7716BF-5695-48B1-93AF-256AA1BF51A1}">
      <dsp:nvSpPr>
        <dsp:cNvPr id="0" name=""/>
        <dsp:cNvSpPr/>
      </dsp:nvSpPr>
      <dsp:spPr>
        <a:xfrm>
          <a:off x="4137268" y="1507755"/>
          <a:ext cx="451064" cy="388600"/>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69DBA1-A7BD-4414-A358-29E6A3D7E104}">
      <dsp:nvSpPr>
        <dsp:cNvPr id="0" name=""/>
        <dsp:cNvSpPr/>
      </dsp:nvSpPr>
      <dsp:spPr>
        <a:xfrm>
          <a:off x="1471855" y="1464190"/>
          <a:ext cx="2814943" cy="88175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0403"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t>Choices for families</a:t>
          </a:r>
        </a:p>
      </dsp:txBody>
      <dsp:txXfrm>
        <a:off x="1471855" y="1464190"/>
        <a:ext cx="2814943" cy="881753"/>
      </dsp:txXfrm>
    </dsp:sp>
    <dsp:sp modelId="{8E6E3092-C850-45C1-A4B7-257CEF9674D5}">
      <dsp:nvSpPr>
        <dsp:cNvPr id="0" name=""/>
        <dsp:cNvSpPr/>
      </dsp:nvSpPr>
      <dsp:spPr>
        <a:xfrm>
          <a:off x="8536846" y="364755"/>
          <a:ext cx="554430" cy="564139"/>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37A724-AF5D-4B31-91AD-AF4F881889BB}">
      <dsp:nvSpPr>
        <dsp:cNvPr id="0" name=""/>
        <dsp:cNvSpPr/>
      </dsp:nvSpPr>
      <dsp:spPr>
        <a:xfrm>
          <a:off x="3615108" y="233665"/>
          <a:ext cx="4846319" cy="4572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82772" tIns="0" rIns="0" bIns="0" numCol="1" spcCol="1270" anchor="t" anchorCtr="0">
          <a:noAutofit/>
        </a:bodyPr>
        <a:lstStyle/>
        <a:p>
          <a:pPr marL="0" lvl="0" indent="0" algn="l" defTabSz="889000">
            <a:lnSpc>
              <a:spcPct val="90000"/>
            </a:lnSpc>
            <a:spcBef>
              <a:spcPct val="0"/>
            </a:spcBef>
            <a:spcAft>
              <a:spcPct val="35000"/>
            </a:spcAft>
            <a:buNone/>
          </a:pPr>
          <a:r>
            <a:rPr lang="en-US" sz="2000" b="0" kern="1200" dirty="0"/>
            <a:t>Rising</a:t>
          </a:r>
          <a:r>
            <a:rPr lang="en-US" sz="2000" b="1" kern="1200" dirty="0"/>
            <a:t> </a:t>
          </a:r>
          <a:r>
            <a:rPr lang="en-US" sz="2000" b="0" kern="1200" dirty="0"/>
            <a:t>Student</a:t>
          </a:r>
          <a:r>
            <a:rPr lang="en-US" sz="2000" b="1" kern="1200" dirty="0"/>
            <a:t> </a:t>
          </a:r>
          <a:r>
            <a:rPr lang="en-US" sz="2000" b="0" kern="1200" dirty="0"/>
            <a:t>Achievement</a:t>
          </a:r>
        </a:p>
      </dsp:txBody>
      <dsp:txXfrm>
        <a:off x="3615108" y="233665"/>
        <a:ext cx="4846319" cy="45726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45" tIns="46423" rIns="92845" bIns="46423" numCol="1" anchor="t" anchorCtr="0" compatLnSpc="1">
            <a:prstTxWarp prst="textNoShape">
              <a:avLst/>
            </a:prstTxWarp>
          </a:bodyPr>
          <a:lstStyle>
            <a:lvl1pPr eaLnBrk="0" hangingPunct="0">
              <a:defRPr sz="1200" b="0">
                <a:latin typeface="Arial" pitchFamily="34" charset="0"/>
                <a:ea typeface="ＭＳ Ｐゴシック"/>
                <a:cs typeface="ＭＳ Ｐゴシック"/>
              </a:defRPr>
            </a:lvl1pPr>
          </a:lstStyle>
          <a:p>
            <a:pPr>
              <a:defRPr/>
            </a:pPr>
            <a:endParaRPr lang="en-US"/>
          </a:p>
        </p:txBody>
      </p:sp>
      <p:sp>
        <p:nvSpPr>
          <p:cNvPr id="1024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845" tIns="46423" rIns="92845" bIns="46423" numCol="1" anchor="t" anchorCtr="0" compatLnSpc="1">
            <a:prstTxWarp prst="textNoShape">
              <a:avLst/>
            </a:prstTxWarp>
          </a:bodyPr>
          <a:lstStyle>
            <a:lvl1pPr algn="r" eaLnBrk="0" hangingPunct="0">
              <a:defRPr sz="1200" b="0">
                <a:latin typeface="Arial" pitchFamily="34" charset="0"/>
                <a:ea typeface="ＭＳ Ｐゴシック"/>
                <a:cs typeface="ＭＳ Ｐゴシック"/>
              </a:defRPr>
            </a:lvl1pPr>
          </a:lstStyle>
          <a:p>
            <a:pPr>
              <a:defRPr/>
            </a:pPr>
            <a:fld id="{42E17300-2515-4AF8-87C8-753852DD6CEA}" type="datetime1">
              <a:rPr lang="en-US"/>
              <a:pPr>
                <a:defRPr/>
              </a:pPr>
              <a:t>2/13/2020</a:t>
            </a:fld>
            <a:endParaRPr lang="en-US" dirty="0"/>
          </a:p>
        </p:txBody>
      </p:sp>
      <p:sp>
        <p:nvSpPr>
          <p:cNvPr id="1024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845" tIns="46423" rIns="92845" bIns="46423" numCol="1" anchor="b" anchorCtr="0" compatLnSpc="1">
            <a:prstTxWarp prst="textNoShape">
              <a:avLst/>
            </a:prstTxWarp>
          </a:bodyPr>
          <a:lstStyle>
            <a:lvl1pPr eaLnBrk="0" hangingPunct="0">
              <a:defRPr sz="1200" b="0">
                <a:latin typeface="Arial" pitchFamily="34" charset="0"/>
                <a:ea typeface="ＭＳ Ｐゴシック"/>
                <a:cs typeface="ＭＳ Ｐゴシック"/>
              </a:defRPr>
            </a:lvl1pPr>
          </a:lstStyle>
          <a:p>
            <a:pPr>
              <a:defRPr/>
            </a:pPr>
            <a:endParaRPr lang="en-US"/>
          </a:p>
        </p:txBody>
      </p:sp>
      <p:sp>
        <p:nvSpPr>
          <p:cNvPr id="1024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845" tIns="46423" rIns="92845" bIns="46423" numCol="1" anchor="b" anchorCtr="0" compatLnSpc="1">
            <a:prstTxWarp prst="textNoShape">
              <a:avLst/>
            </a:prstTxWarp>
          </a:bodyPr>
          <a:lstStyle>
            <a:lvl1pPr algn="r" eaLnBrk="0" hangingPunct="0">
              <a:defRPr sz="1200" b="0">
                <a:latin typeface="Arial" pitchFamily="34" charset="0"/>
                <a:ea typeface="ＭＳ Ｐゴシック"/>
                <a:cs typeface="ＭＳ Ｐゴシック"/>
              </a:defRPr>
            </a:lvl1pPr>
          </a:lstStyle>
          <a:p>
            <a:pPr>
              <a:defRPr/>
            </a:pPr>
            <a:fld id="{EA3CEEA2-B756-4105-8261-B2FC2B9F389B}" type="slidenum">
              <a:rPr lang="en-US"/>
              <a:pPr>
                <a:defRPr/>
              </a:pPr>
              <a:t>‹#›</a:t>
            </a:fld>
            <a:endParaRPr lang="en-US" dirty="0"/>
          </a:p>
        </p:txBody>
      </p:sp>
    </p:spTree>
    <p:extLst>
      <p:ext uri="{BB962C8B-B14F-4D97-AF65-F5344CB8AC3E}">
        <p14:creationId xmlns:p14="http://schemas.microsoft.com/office/powerpoint/2010/main" val="252274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45" tIns="46423" rIns="92845" bIns="46423" numCol="1" anchor="t" anchorCtr="0" compatLnSpc="1">
            <a:prstTxWarp prst="textNoShape">
              <a:avLst/>
            </a:prstTxWarp>
          </a:bodyPr>
          <a:lstStyle>
            <a:lvl1pPr>
              <a:defRPr sz="1200" b="0">
                <a:latin typeface="Arial" pitchFamily="34" charset="0"/>
                <a:ea typeface="ＭＳ Ｐゴシック"/>
                <a:cs typeface="ＭＳ Ｐゴシック"/>
              </a:defRPr>
            </a:lvl1pPr>
          </a:lstStyle>
          <a:p>
            <a:pPr>
              <a:defRPr/>
            </a:pPr>
            <a:endParaRPr lang="en-US"/>
          </a:p>
        </p:txBody>
      </p:sp>
      <p:sp>
        <p:nvSpPr>
          <p:cNvPr id="409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845" tIns="46423" rIns="92845" bIns="46423" numCol="1" anchor="t" anchorCtr="0" compatLnSpc="1">
            <a:prstTxWarp prst="textNoShape">
              <a:avLst/>
            </a:prstTxWarp>
          </a:bodyPr>
          <a:lstStyle>
            <a:lvl1pPr algn="r">
              <a:defRPr sz="1200" b="0">
                <a:latin typeface="Arial" pitchFamily="34" charset="0"/>
                <a:ea typeface="ＭＳ Ｐゴシック"/>
                <a:cs typeface="ＭＳ Ｐゴシック"/>
              </a:defRPr>
            </a:lvl1pPr>
          </a:lstStyle>
          <a:p>
            <a:pPr>
              <a:defRPr/>
            </a:pPr>
            <a:endParaRPr lang="en-US"/>
          </a:p>
        </p:txBody>
      </p:sp>
      <p:sp>
        <p:nvSpPr>
          <p:cNvPr id="1177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845" tIns="46423" rIns="92845" bIns="464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845" tIns="46423" rIns="92845" bIns="46423" numCol="1" anchor="b" anchorCtr="0" compatLnSpc="1">
            <a:prstTxWarp prst="textNoShape">
              <a:avLst/>
            </a:prstTxWarp>
          </a:bodyPr>
          <a:lstStyle>
            <a:lvl1pPr>
              <a:defRPr sz="1200" b="0">
                <a:latin typeface="Arial" pitchFamily="34" charset="0"/>
                <a:ea typeface="ＭＳ Ｐゴシック"/>
                <a:cs typeface="ＭＳ Ｐゴシック"/>
              </a:defRPr>
            </a:lvl1pPr>
          </a:lstStyle>
          <a:p>
            <a:pPr>
              <a:defRPr/>
            </a:pPr>
            <a:endParaRPr lang="en-US"/>
          </a:p>
        </p:txBody>
      </p:sp>
      <p:sp>
        <p:nvSpPr>
          <p:cNvPr id="409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845" tIns="46423" rIns="92845" bIns="46423" numCol="1" anchor="b" anchorCtr="0" compatLnSpc="1">
            <a:prstTxWarp prst="textNoShape">
              <a:avLst/>
            </a:prstTxWarp>
          </a:bodyPr>
          <a:lstStyle>
            <a:lvl1pPr algn="r">
              <a:defRPr sz="1200" b="0">
                <a:latin typeface="Arial" pitchFamily="34" charset="0"/>
                <a:ea typeface="ＭＳ Ｐゴシック"/>
                <a:cs typeface="ＭＳ Ｐゴシック"/>
              </a:defRPr>
            </a:lvl1pPr>
          </a:lstStyle>
          <a:p>
            <a:pPr>
              <a:defRPr/>
            </a:pPr>
            <a:fld id="{96B0AB69-63C3-40E4-A4E2-1EFC04C07DBC}" type="slidenum">
              <a:rPr lang="en-US"/>
              <a:pPr>
                <a:defRPr/>
              </a:pPr>
              <a:t>‹#›</a:t>
            </a:fld>
            <a:endParaRPr lang="en-US" dirty="0"/>
          </a:p>
        </p:txBody>
      </p:sp>
    </p:spTree>
    <p:extLst>
      <p:ext uri="{BB962C8B-B14F-4D97-AF65-F5344CB8AC3E}">
        <p14:creationId xmlns:p14="http://schemas.microsoft.com/office/powerpoint/2010/main" val="133672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52"/>
        <a:ea typeface="MS PGothic"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107" charset="-52"/>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07" charset="-52"/>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07" charset="-52"/>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07" charset="-52"/>
        <a:ea typeface="MS PGothic"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 states do not have a representative Black student group for NAEP reporting.</a:t>
            </a:r>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15</a:t>
            </a:fld>
            <a:endParaRPr lang="en-US" dirty="0"/>
          </a:p>
        </p:txBody>
      </p:sp>
    </p:spTree>
    <p:extLst>
      <p:ext uri="{BB962C8B-B14F-4D97-AF65-F5344CB8AC3E}">
        <p14:creationId xmlns:p14="http://schemas.microsoft.com/office/powerpoint/2010/main" val="336340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2016-17 Student Characteristic data: https://www.nationsreportcard.gov/profiles/stateprofile/overview/MN?cti=PgTab_Demographics&amp;chort=1&amp;sub=RED&amp;sj=MN&amp;cj=MS&amp;fs=Grade&amp;st=MN&amp;year=2019R3&amp;sg=Race%2FEthnicity%3A+White+vs.+Black&amp;sgv=Difference&amp;ts=Single+Year&amp;tss=2019R3&amp;sfj=NP</a:t>
            </a:r>
          </a:p>
          <a:p>
            <a:endParaRPr lang="en-US" dirty="0"/>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18</a:t>
            </a:fld>
            <a:endParaRPr lang="en-US" dirty="0"/>
          </a:p>
        </p:txBody>
      </p:sp>
    </p:spTree>
    <p:extLst>
      <p:ext uri="{BB962C8B-B14F-4D97-AF65-F5344CB8AC3E}">
        <p14:creationId xmlns:p14="http://schemas.microsoft.com/office/powerpoint/2010/main" val="3076221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http://apps.urban.org/features/naep/</a:t>
            </a:r>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21</a:t>
            </a:fld>
            <a:endParaRPr lang="en-US" dirty="0"/>
          </a:p>
        </p:txBody>
      </p:sp>
    </p:spTree>
    <p:extLst>
      <p:ext uri="{BB962C8B-B14F-4D97-AF65-F5344CB8AC3E}">
        <p14:creationId xmlns:p14="http://schemas.microsoft.com/office/powerpoint/2010/main" val="334481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DF6F190-5004-45DB-92BA-9379B6C5A1C3}"/>
              </a:ext>
            </a:extLst>
          </p:cNvPr>
          <p:cNvSpPr>
            <a:spLocks noGrp="1" noRot="1" noChangeAspect="1" noTextEdit="1"/>
          </p:cNvSpPr>
          <p:nvPr>
            <p:ph type="sldImg"/>
          </p:nvPr>
        </p:nvSpPr>
        <p:spPr>
          <a:xfrm>
            <a:off x="2073275" y="225425"/>
            <a:ext cx="2773363" cy="2081213"/>
          </a:xfrm>
          <a:ln/>
        </p:spPr>
      </p:sp>
      <p:sp>
        <p:nvSpPr>
          <p:cNvPr id="46083" name="Notes Placeholder 2">
            <a:extLst>
              <a:ext uri="{FF2B5EF4-FFF2-40B4-BE49-F238E27FC236}">
                <a16:creationId xmlns:a16="http://schemas.microsoft.com/office/drawing/2014/main" id="{AF2ADEB9-94D4-4CB9-AC77-5F11201D0BC6}"/>
              </a:ext>
            </a:extLst>
          </p:cNvPr>
          <p:cNvSpPr>
            <a:spLocks noGrp="1"/>
          </p:cNvSpPr>
          <p:nvPr>
            <p:ph type="body" idx="1"/>
          </p:nvPr>
        </p:nvSpPr>
        <p:spPr>
          <a:xfrm>
            <a:off x="223838" y="2336800"/>
            <a:ext cx="6410325" cy="660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dirty="0">
                <a:latin typeface="Arial" panose="020B0604020202020204" pitchFamily="34" charset="0"/>
                <a:ea typeface="ＭＳ Ｐゴシック" panose="020B0600070205080204" pitchFamily="34" charset="-128"/>
              </a:rPr>
              <a:t>For too long, the discussion about education in America has focused on why we can’t educate our kids.</a:t>
            </a:r>
          </a:p>
          <a:p>
            <a:endParaRPr lang="en-US" altLang="en-US" b="1" dirty="0">
              <a:latin typeface="Arial" panose="020B0604020202020204" pitchFamily="34" charset="0"/>
              <a:ea typeface="ＭＳ Ｐゴシック" panose="020B0600070205080204" pitchFamily="34" charset="-128"/>
            </a:endParaRPr>
          </a:p>
          <a:p>
            <a:r>
              <a:rPr lang="en-US" altLang="en-US" sz="1600" b="1" dirty="0">
                <a:latin typeface="Arial" panose="020B0604020202020204" pitchFamily="34" charset="0"/>
                <a:ea typeface="ＭＳ Ｐゴシック" panose="020B0600070205080204" pitchFamily="34" charset="-128"/>
              </a:rPr>
              <a:t>You’ve heard the excuses:</a:t>
            </a:r>
          </a:p>
          <a:p>
            <a:endParaRPr lang="en-US" altLang="en-US" sz="1100" b="1" dirty="0">
              <a:latin typeface="Arial" panose="020B0604020202020204" pitchFamily="34" charset="0"/>
              <a:ea typeface="ＭＳ Ｐゴシック" panose="020B0600070205080204" pitchFamily="34" charset="-128"/>
            </a:endParaRPr>
          </a:p>
          <a:p>
            <a:pPr>
              <a:buFontTx/>
              <a:buChar char="•"/>
            </a:pPr>
            <a:r>
              <a:rPr lang="en-US" altLang="en-US" sz="1600" b="1" dirty="0">
                <a:latin typeface="Arial" panose="020B0604020202020204" pitchFamily="34" charset="0"/>
                <a:ea typeface="ＭＳ Ｐゴシック" panose="020B0600070205080204" pitchFamily="34" charset="-128"/>
              </a:rPr>
              <a:t>Education doesn’t get enough money.  No matter what the issue, it always starts with a lack of funding.  We spend more on education than any other industrialized country.  If money were problem or the solution, we would have a world class education today.  </a:t>
            </a:r>
          </a:p>
          <a:p>
            <a:pPr>
              <a:buFontTx/>
              <a:buChar char="•"/>
            </a:pPr>
            <a:endParaRPr lang="en-US" altLang="en-US" sz="1000" b="1" dirty="0">
              <a:latin typeface="Arial" panose="020B0604020202020204" pitchFamily="34" charset="0"/>
              <a:ea typeface="ＭＳ Ｐゴシック" panose="020B0600070205080204" pitchFamily="34" charset="-128"/>
            </a:endParaRPr>
          </a:p>
          <a:p>
            <a:pPr>
              <a:buFontTx/>
              <a:buChar char="•"/>
            </a:pPr>
            <a:r>
              <a:rPr lang="en-US" altLang="en-US" sz="1600" b="1" dirty="0">
                <a:latin typeface="Arial" panose="020B0604020202020204" pitchFamily="34" charset="0"/>
                <a:ea typeface="ＭＳ Ｐゴシック" panose="020B0600070205080204" pitchFamily="34" charset="-128"/>
              </a:rPr>
              <a:t>It’s unfair to hold all kids to the same standards.   I have heard so many people, including educators, say, We can’t expect students who are disabled or poor to learn as well as the rich suburban kids.  And my personal favorite, we can’t expect students who are learning a second language to achieve at the same level as kids who grow up speaking English. The fact that these students are learning a second language - which is pretty difficult and rare in this country – should indicate that these students are, in fact, exceptional learners.  </a:t>
            </a:r>
          </a:p>
          <a:p>
            <a:pPr>
              <a:buFontTx/>
              <a:buChar char="•"/>
            </a:pPr>
            <a:endParaRPr lang="en-US" altLang="en-US" b="1" dirty="0">
              <a:latin typeface="Arial" panose="020B0604020202020204" pitchFamily="34" charset="0"/>
              <a:ea typeface="ＭＳ Ｐゴシック" panose="020B0600070205080204" pitchFamily="34" charset="-128"/>
            </a:endParaRPr>
          </a:p>
          <a:p>
            <a:pPr>
              <a:buFontTx/>
              <a:buChar char="•"/>
            </a:pPr>
            <a:r>
              <a:rPr lang="en-US" altLang="en-US" sz="1600" b="1" dirty="0">
                <a:latin typeface="Arial" panose="020B0604020202020204" pitchFamily="34" charset="0"/>
                <a:ea typeface="ＭＳ Ｐゴシック" panose="020B0600070205080204" pitchFamily="34" charset="-128"/>
              </a:rPr>
              <a:t>Then you have what I call the “bad parent excuse.”  Poverty and broken homes are the reason kids can’t learn in school.  Frankly, if we accept poverty as an excuse, we are simply perpetuating a never-ending cycle of poverty.    </a:t>
            </a:r>
          </a:p>
          <a:p>
            <a:pPr>
              <a:buFontTx/>
              <a:buChar char="•"/>
            </a:pPr>
            <a:endParaRPr lang="en-US" altLang="en-US" sz="1600" b="1" dirty="0">
              <a:latin typeface="Arial" panose="020B0604020202020204" pitchFamily="34" charset="0"/>
              <a:ea typeface="ＭＳ Ｐゴシック" panose="020B0600070205080204" pitchFamily="34" charset="-128"/>
            </a:endParaRPr>
          </a:p>
          <a:p>
            <a:pPr>
              <a:buFontTx/>
              <a:buChar char="•"/>
            </a:pPr>
            <a:endParaRPr lang="en-US" altLang="en-US" sz="1600" b="1" dirty="0">
              <a:latin typeface="Arial" panose="020B0604020202020204" pitchFamily="34" charset="0"/>
              <a:ea typeface="ＭＳ Ｐゴシック" panose="020B0600070205080204" pitchFamily="34" charset="-128"/>
            </a:endParaRPr>
          </a:p>
          <a:p>
            <a:pPr>
              <a:buFontTx/>
              <a:buChar char="•"/>
            </a:pPr>
            <a:r>
              <a:rPr lang="en-US" altLang="en-US" sz="1600" b="1" dirty="0">
                <a:latin typeface="Arial" panose="020B0604020202020204" pitchFamily="34" charset="0"/>
                <a:ea typeface="ＭＳ Ｐゴシック" panose="020B0600070205080204" pitchFamily="34" charset="-128"/>
              </a:rPr>
              <a:t>Finally, you hear that labeling kids hurts their self-esteem.  Ironically, self-esteem may be the only area where our students don’t have any deficiencies.</a:t>
            </a:r>
          </a:p>
          <a:p>
            <a:endParaRPr lang="en-US" altLang="en-US" sz="1600" b="1" dirty="0">
              <a:latin typeface="Arial" panose="020B0604020202020204" pitchFamily="34" charset="0"/>
              <a:ea typeface="ＭＳ Ｐゴシック" panose="020B0600070205080204" pitchFamily="34" charset="-128"/>
            </a:endParaRPr>
          </a:p>
          <a:p>
            <a:r>
              <a:rPr lang="en-US" altLang="en-US" sz="1600" b="1" dirty="0">
                <a:latin typeface="Arial" panose="020B0604020202020204" pitchFamily="34" charset="0"/>
                <a:ea typeface="ＭＳ Ｐゴシック" panose="020B0600070205080204" pitchFamily="34" charset="-128"/>
              </a:rPr>
              <a:t>The end result is dismal student achievement and anyone who buys into these excuses is committing what amounts to educational malpractice</a:t>
            </a:r>
            <a:r>
              <a:rPr lang="en-US" altLang="en-US" sz="1400" b="1" dirty="0">
                <a:latin typeface="Arial" panose="020B0604020202020204" pitchFamily="34" charset="0"/>
                <a:ea typeface="ＭＳ Ｐゴシック" panose="020B0600070205080204" pitchFamily="34" charset="-128"/>
              </a:rPr>
              <a:t>.</a:t>
            </a:r>
          </a:p>
        </p:txBody>
      </p:sp>
      <p:sp>
        <p:nvSpPr>
          <p:cNvPr id="46084" name="Slide Number Placeholder 3">
            <a:extLst>
              <a:ext uri="{FF2B5EF4-FFF2-40B4-BE49-F238E27FC236}">
                <a16:creationId xmlns:a16="http://schemas.microsoft.com/office/drawing/2014/main" id="{84E51A08-2558-4300-BD67-F078A3DAF7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503BA6F9-EDF3-43B9-844F-C3218DC7F305}" type="slidenum">
              <a:rPr lang="en-US" altLang="en-US" b="0">
                <a:solidFill>
                  <a:srgbClr val="000000"/>
                </a:solidFill>
              </a:rPr>
              <a:pPr eaLnBrk="1" hangingPunct="1"/>
              <a:t>29</a:t>
            </a:fld>
            <a:endParaRPr lang="en-US" altLang="en-US" b="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3A0861C-F171-4707-A0D9-AF31C9661CCA}"/>
              </a:ext>
            </a:extLst>
          </p:cNvPr>
          <p:cNvSpPr>
            <a:spLocks noGrp="1" noRot="1" noChangeAspect="1" noTextEdit="1"/>
          </p:cNvSpPr>
          <p:nvPr>
            <p:ph type="sldImg"/>
          </p:nvPr>
        </p:nvSpPr>
        <p:spPr>
          <a:xfrm>
            <a:off x="1846263" y="225425"/>
            <a:ext cx="3054350" cy="2292350"/>
          </a:xfrm>
          <a:ln/>
        </p:spPr>
      </p:sp>
      <p:sp>
        <p:nvSpPr>
          <p:cNvPr id="48131" name="Notes Placeholder 2">
            <a:extLst>
              <a:ext uri="{FF2B5EF4-FFF2-40B4-BE49-F238E27FC236}">
                <a16:creationId xmlns:a16="http://schemas.microsoft.com/office/drawing/2014/main" id="{742E1245-C670-4516-ADD0-875812430DFD}"/>
              </a:ext>
            </a:extLst>
          </p:cNvPr>
          <p:cNvSpPr>
            <a:spLocks noGrp="1"/>
          </p:cNvSpPr>
          <p:nvPr>
            <p:ph type="body" idx="1"/>
          </p:nvPr>
        </p:nvSpPr>
        <p:spPr>
          <a:xfrm>
            <a:off x="223838" y="2638425"/>
            <a:ext cx="6261100" cy="633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dirty="0">
                <a:latin typeface="Arial" panose="020B0604020202020204" pitchFamily="34" charset="0"/>
                <a:ea typeface="ＭＳ Ｐゴシック" panose="020B0600070205080204" pitchFamily="34" charset="-128"/>
              </a:rPr>
              <a:t>In Florida, we ended the era of excuses and we busted a lot of commonly-held myths about education.</a:t>
            </a:r>
          </a:p>
          <a:p>
            <a:endParaRPr lang="en-US" altLang="en-US" sz="1600" b="1" dirty="0">
              <a:latin typeface="Arial" panose="020B0604020202020204" pitchFamily="34" charset="0"/>
              <a:ea typeface="ＭＳ Ｐゴシック" panose="020B0600070205080204" pitchFamily="34" charset="-128"/>
            </a:endParaRPr>
          </a:p>
          <a:p>
            <a:r>
              <a:rPr lang="en-US" altLang="en-US" sz="1600" b="1" dirty="0">
                <a:latin typeface="Arial" panose="020B0604020202020204" pitchFamily="34" charset="0"/>
                <a:ea typeface="ＭＳ Ｐゴシック" panose="020B0600070205080204" pitchFamily="34" charset="-128"/>
              </a:rPr>
              <a:t>It starts with a bedrock belief that ALL students can learn.  No excuses.</a:t>
            </a:r>
          </a:p>
          <a:p>
            <a:endParaRPr lang="en-US" altLang="en-US" sz="1600" b="1" dirty="0">
              <a:latin typeface="Arial" panose="020B0604020202020204" pitchFamily="34" charset="0"/>
              <a:ea typeface="ＭＳ Ｐゴシック" panose="020B0600070205080204" pitchFamily="34" charset="-128"/>
            </a:endParaRPr>
          </a:p>
          <a:p>
            <a:r>
              <a:rPr lang="en-US" altLang="en-US" sz="1600" b="1" dirty="0">
                <a:latin typeface="Arial" panose="020B0604020202020204" pitchFamily="34" charset="0"/>
                <a:ea typeface="ＭＳ Ｐゴシック" panose="020B0600070205080204" pitchFamily="34" charset="-128"/>
              </a:rPr>
              <a:t>We built our reforms on that fundamental premise.</a:t>
            </a:r>
          </a:p>
          <a:p>
            <a:endParaRPr lang="en-US" altLang="en-US" sz="1600" b="1" dirty="0">
              <a:latin typeface="Arial" panose="020B0604020202020204" pitchFamily="34" charset="0"/>
              <a:ea typeface="ＭＳ Ｐゴシック" panose="020B0600070205080204" pitchFamily="34" charset="-128"/>
            </a:endParaRPr>
          </a:p>
          <a:p>
            <a:pPr>
              <a:buFontTx/>
              <a:buChar char="•"/>
            </a:pPr>
            <a:r>
              <a:rPr lang="en-US" altLang="en-US" sz="1600" b="1" dirty="0">
                <a:latin typeface="Arial" panose="020B0604020202020204" pitchFamily="34" charset="0"/>
                <a:ea typeface="ＭＳ Ｐゴシック" panose="020B0600070205080204" pitchFamily="34" charset="-128"/>
              </a:rPr>
              <a:t>If you believe all students can learn, then we should hold all students to rigorous academic standards.  How else will students achieve their potential for learning if we don’t challenge them?</a:t>
            </a:r>
          </a:p>
          <a:p>
            <a:pPr>
              <a:buFontTx/>
              <a:buChar char="•"/>
            </a:pPr>
            <a:endParaRPr lang="en-US" altLang="en-US" sz="1600" b="1" dirty="0">
              <a:latin typeface="Arial" panose="020B0604020202020204" pitchFamily="34" charset="0"/>
              <a:ea typeface="ＭＳ Ｐゴシック" panose="020B0600070205080204" pitchFamily="34" charset="-128"/>
            </a:endParaRPr>
          </a:p>
          <a:p>
            <a:pPr>
              <a:buFontTx/>
              <a:buChar char="•"/>
            </a:pPr>
            <a:r>
              <a:rPr lang="en-US" altLang="en-US" sz="1600" b="1" dirty="0">
                <a:latin typeface="Arial" panose="020B0604020202020204" pitchFamily="34" charset="0"/>
                <a:ea typeface="ＭＳ Ｐゴシック" panose="020B0600070205080204" pitchFamily="34" charset="-128"/>
              </a:rPr>
              <a:t>If you believe all students can learn, then we should hold schools accountable for their academic success.  When you take away the ability to blame the student for failure, then people organize around overcoming the challenges.</a:t>
            </a:r>
          </a:p>
          <a:p>
            <a:pPr>
              <a:buFontTx/>
              <a:buChar char="•"/>
            </a:pPr>
            <a:endParaRPr lang="en-US" altLang="en-US" sz="1600" b="1" dirty="0">
              <a:latin typeface="Arial" panose="020B0604020202020204" pitchFamily="34" charset="0"/>
              <a:ea typeface="ＭＳ Ｐゴシック" panose="020B0600070205080204" pitchFamily="34" charset="-128"/>
            </a:endParaRPr>
          </a:p>
          <a:p>
            <a:pPr>
              <a:buFontTx/>
              <a:buChar char="•"/>
            </a:pPr>
            <a:r>
              <a:rPr lang="en-US" altLang="en-US" sz="1600" b="1" dirty="0">
                <a:latin typeface="Arial" panose="020B0604020202020204" pitchFamily="34" charset="0"/>
                <a:ea typeface="ＭＳ Ｐゴシック" panose="020B0600070205080204" pitchFamily="34" charset="-128"/>
              </a:rPr>
              <a:t>If you believe all students can learn, then we ought to let families choose the best school to ensure their success.  </a:t>
            </a:r>
          </a:p>
          <a:p>
            <a:endParaRPr lang="en-US" altLang="en-US" sz="1600" b="1" dirty="0">
              <a:latin typeface="Arial" panose="020B0604020202020204" pitchFamily="34" charset="0"/>
              <a:ea typeface="ＭＳ Ｐゴシック" panose="020B0600070205080204" pitchFamily="34" charset="-128"/>
            </a:endParaRPr>
          </a:p>
          <a:p>
            <a:r>
              <a:rPr lang="en-US" altLang="en-US" sz="1600" b="1" dirty="0">
                <a:latin typeface="Arial" panose="020B0604020202020204" pitchFamily="34" charset="0"/>
                <a:ea typeface="ＭＳ Ｐゴシック" panose="020B0600070205080204" pitchFamily="34" charset="-128"/>
              </a:rPr>
              <a:t>It is just common sense.</a:t>
            </a:r>
          </a:p>
        </p:txBody>
      </p:sp>
      <p:sp>
        <p:nvSpPr>
          <p:cNvPr id="48132" name="Slide Number Placeholder 3">
            <a:extLst>
              <a:ext uri="{FF2B5EF4-FFF2-40B4-BE49-F238E27FC236}">
                <a16:creationId xmlns:a16="http://schemas.microsoft.com/office/drawing/2014/main" id="{BDE57614-B3C4-4B14-B825-8B34057921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4961A73A-766A-4868-A496-E4AA54065780}" type="slidenum">
              <a:rPr lang="en-US" altLang="en-US" b="0">
                <a:solidFill>
                  <a:srgbClr val="000000"/>
                </a:solidFill>
              </a:rPr>
              <a:pPr eaLnBrk="1" hangingPunct="1"/>
              <a:t>30</a:t>
            </a:fld>
            <a:endParaRPr lang="en-US" altLang="en-US" b="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3</a:t>
            </a:fld>
            <a:endParaRPr lang="en-US" dirty="0"/>
          </a:p>
        </p:txBody>
      </p:sp>
    </p:spTree>
    <p:extLst>
      <p:ext uri="{BB962C8B-B14F-4D97-AF65-F5344CB8AC3E}">
        <p14:creationId xmlns:p14="http://schemas.microsoft.com/office/powerpoint/2010/main" val="275387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NCES, The Nation's Report Card https://nces.ed.gov/nationsreportcard/studies/gaps/understand_gaps.aspx</a:t>
            </a:r>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4</a:t>
            </a:fld>
            <a:endParaRPr lang="en-US" dirty="0"/>
          </a:p>
        </p:txBody>
      </p:sp>
    </p:spTree>
    <p:extLst>
      <p:ext uri="{BB962C8B-B14F-4D97-AF65-F5344CB8AC3E}">
        <p14:creationId xmlns:p14="http://schemas.microsoft.com/office/powerpoint/2010/main" val="314339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http://profiles.doe.mass.edu/mcas/achievement_level.aspx?linkid=32&amp;orgcode=00000000&amp;orgtypecode=0&amp;</a:t>
            </a:r>
          </a:p>
          <a:p>
            <a:endParaRPr lang="en-US" dirty="0"/>
          </a:p>
          <a:p>
            <a:r>
              <a:rPr lang="en-US" dirty="0"/>
              <a:t>http:</a:t>
            </a:r>
          </a:p>
          <a:p>
            <a:endParaRPr lang="en-US" dirty="0"/>
          </a:p>
          <a:p>
            <a:r>
              <a:rPr lang="en-US" dirty="0"/>
              <a:t>https://www.nationsreportcard.gov/</a:t>
            </a:r>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7</a:t>
            </a:fld>
            <a:endParaRPr lang="en-US"/>
          </a:p>
        </p:txBody>
      </p:sp>
    </p:spTree>
    <p:extLst>
      <p:ext uri="{BB962C8B-B14F-4D97-AF65-F5344CB8AC3E}">
        <p14:creationId xmlns:p14="http://schemas.microsoft.com/office/powerpoint/2010/main" val="118191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https://rc.education.mn.gov/#assessmentsParticipation/orgId--999999000000__groupType--state__test--MCA-III__subject--R__accountabilityFlg--FOC_NONE__year--trend__grade--all__p--8882</a:t>
            </a:r>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8</a:t>
            </a:fld>
            <a:endParaRPr lang="en-US" dirty="0"/>
          </a:p>
        </p:txBody>
      </p:sp>
    </p:spTree>
    <p:extLst>
      <p:ext uri="{BB962C8B-B14F-4D97-AF65-F5344CB8AC3E}">
        <p14:creationId xmlns:p14="http://schemas.microsoft.com/office/powerpoint/2010/main" val="33084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https://rc.education.mn.gov/#assessmentsParticipation/orgId--999999000000__groupType--state__test--MCA-III__subject--M__accountabilityFlg--FOC_NONE__year--trend__grade--04__categories--white__p--8882</a:t>
            </a:r>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9</a:t>
            </a:fld>
            <a:endParaRPr lang="en-US" dirty="0"/>
          </a:p>
        </p:txBody>
      </p:sp>
    </p:spTree>
    <p:extLst>
      <p:ext uri="{BB962C8B-B14F-4D97-AF65-F5344CB8AC3E}">
        <p14:creationId xmlns:p14="http://schemas.microsoft.com/office/powerpoint/2010/main" val="324900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https://rc.education.mn.gov/#assessmentsParticipation/orgId--999999000000__groupType--state__test--MCA-III__subject--R__accountabilityFlg--FOC_NONE__year--trend__grade--03__categories--black__p--8882</a:t>
            </a:r>
          </a:p>
        </p:txBody>
      </p:sp>
      <p:sp>
        <p:nvSpPr>
          <p:cNvPr id="4" name="Slide Number Placeholder 3"/>
          <p:cNvSpPr>
            <a:spLocks noGrp="1"/>
          </p:cNvSpPr>
          <p:nvPr>
            <p:ph type="sldNum" sz="quarter" idx="5"/>
          </p:nvPr>
        </p:nvSpPr>
        <p:spPr/>
        <p:txBody>
          <a:bodyPr/>
          <a:lstStyle/>
          <a:p>
            <a:pPr>
              <a:defRPr/>
            </a:pPr>
            <a:fld id="{96B0AB69-63C3-40E4-A4E2-1EFC04C07DBC}" type="slidenum">
              <a:rPr lang="en-US" smtClean="0"/>
              <a:pPr>
                <a:defRPr/>
              </a:pPr>
              <a:t>12</a:t>
            </a:fld>
            <a:endParaRPr lang="en-US" dirty="0"/>
          </a:p>
        </p:txBody>
      </p:sp>
    </p:spTree>
    <p:extLst>
      <p:ext uri="{BB962C8B-B14F-4D97-AF65-F5344CB8AC3E}">
        <p14:creationId xmlns:p14="http://schemas.microsoft.com/office/powerpoint/2010/main" val="2124131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hyperlink" Target="mailto:Info@ExcelinEd.org" TargetMode="External"/><Relationship Id="rId2" Type="http://schemas.openxmlformats.org/officeDocument/2006/relationships/image" Target="../media/image3.jp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hyperlink" Target="http://www.excelined.org/" TargetMode="Externa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2.xml"/><Relationship Id="rId4" Type="http://schemas.openxmlformats.org/officeDocument/2006/relationships/image" Target="../media/image35.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3.xml"/><Relationship Id="rId4" Type="http://schemas.openxmlformats.org/officeDocument/2006/relationships/image" Target="../media/image35.png"/></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4.xml"/><Relationship Id="rId4" Type="http://schemas.openxmlformats.org/officeDocument/2006/relationships/image" Target="../media/image22.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hyperlink" Target="mailto:Info@ExcelinEd.org" TargetMode="External"/><Relationship Id="rId2" Type="http://schemas.openxmlformats.org/officeDocument/2006/relationships/image" Target="../media/image3.jpg"/><Relationship Id="rId1" Type="http://schemas.openxmlformats.org/officeDocument/2006/relationships/slideMaster" Target="../slideMasters/slideMaster15.xml"/><Relationship Id="rId5" Type="http://schemas.openxmlformats.org/officeDocument/2006/relationships/image" Target="../media/image16.png"/><Relationship Id="rId4" Type="http://schemas.openxmlformats.org/officeDocument/2006/relationships/hyperlink" Target="http://www.excelined.org/" TargetMode="Externa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mailto:Info@ExcelinEd.org" TargetMode="External"/><Relationship Id="rId2" Type="http://schemas.openxmlformats.org/officeDocument/2006/relationships/image" Target="../media/image3.jp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hyperlink" Target="http://www.excelined.org/"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 Id="rId4" Type="http://schemas.openxmlformats.org/officeDocument/2006/relationships/image" Target="../media/image35.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11182494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umber Bullets">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152400" y="914400"/>
            <a:ext cx="8686800" cy="5181600"/>
          </a:xfrm>
        </p:spPr>
        <p:txBody>
          <a:bodyPr/>
          <a:lstStyle>
            <a:lvl1pPr marL="346075" indent="-346075">
              <a:buClr>
                <a:srgbClr val="026BB2"/>
              </a:buClr>
              <a:buSzPct val="114000"/>
              <a:buFont typeface="+mj-lt"/>
              <a:buAutoNum type="arabicPeriod"/>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568325" indent="-331788">
              <a:buFont typeface="+mj-lt"/>
              <a:buAutoNum type="arabicPeriod"/>
              <a:defRPr sz="1600">
                <a:solidFill>
                  <a:srgbClr val="026BB2"/>
                </a:solidFill>
                <a:latin typeface="Arial" pitchFamily="34" charset="0"/>
                <a:cs typeface="Arial" pitchFamily="34" charset="0"/>
              </a:defRPr>
            </a:lvl2pPr>
            <a:lvl3pPr marL="798513" indent="-347663">
              <a:lnSpc>
                <a:spcPct val="150000"/>
              </a:lnSpc>
              <a:buFont typeface="+mj-lt"/>
              <a:buAutoNum type="arabicPeriod"/>
              <a:defRPr sz="1400">
                <a:solidFill>
                  <a:schemeClr val="tx1">
                    <a:lumMod val="65000"/>
                    <a:lumOff val="35000"/>
                  </a:schemeClr>
                </a:solidFill>
                <a:latin typeface="Arial" pitchFamily="34" charset="0"/>
                <a:cs typeface="Arial" pitchFamily="34" charset="0"/>
              </a:defRPr>
            </a:lvl3pPr>
            <a:lvl4pPr marL="1030288" indent="-341313">
              <a:lnSpc>
                <a:spcPct val="150000"/>
              </a:lnSpc>
              <a:buFont typeface="+mj-lt"/>
              <a:buAutoNum type="arabicPeriod"/>
              <a:defRPr sz="1200">
                <a:solidFill>
                  <a:schemeClr val="tx1">
                    <a:lumMod val="65000"/>
                    <a:lumOff val="35000"/>
                  </a:schemeClr>
                </a:solidFill>
                <a:latin typeface="Arial" pitchFamily="34" charset="0"/>
                <a:cs typeface="Arial" pitchFamily="34" charset="0"/>
              </a:defRPr>
            </a:lvl4pPr>
            <a:lvl5pPr marL="1260475" indent="-346075">
              <a:lnSpc>
                <a:spcPct val="150000"/>
              </a:lnSpc>
              <a:buFont typeface="+mj-lt"/>
              <a:buAutoNum type="arabicPeriod"/>
              <a:tabLst>
                <a:tab pos="1260475" algn="l"/>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4576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Number_image bulle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22"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3"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4"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352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dirty="0"/>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Click to edit subtitle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905000"/>
            <a:ext cx="5943600" cy="151376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Month Year</a:t>
            </a:r>
          </a:p>
        </p:txBody>
      </p:sp>
    </p:spTree>
    <p:extLst>
      <p:ext uri="{BB962C8B-B14F-4D97-AF65-F5344CB8AC3E}">
        <p14:creationId xmlns:p14="http://schemas.microsoft.com/office/powerpoint/2010/main" val="176128741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33"/>
            <a:ext cx="4196445" cy="344245"/>
          </a:xfrm>
          <a:prstGeom prst="rect">
            <a:avLst/>
          </a:prstGeom>
          <a:solidFill>
            <a:schemeClr val="accent3"/>
          </a:solidFill>
          <a:ln>
            <a:noFill/>
          </a:ln>
        </p:spPr>
        <p:txBody>
          <a:bodyPr lIns="68569" tIns="34275" rIns="68569" bIns="34275" anchor="ctr" anchorCtr="0">
            <a:noAutofit/>
          </a:bodyPr>
          <a:lstStyle/>
          <a:p>
            <a:pPr algn="ctr"/>
            <a:endParaRPr sz="135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68569" tIns="34275" rIns="68569" bIns="34275" anchor="t" anchorCtr="0">
            <a:noAutofit/>
          </a:bodyPr>
          <a:lstStyle/>
          <a:p>
            <a:pPr algn="ctr">
              <a:buSzPct val="25000"/>
            </a:pPr>
            <a:r>
              <a:rPr lang="en-US" sz="1400" dirty="0">
                <a:solidFill>
                  <a:schemeClr val="bg1"/>
                </a:solidFill>
                <a:latin typeface="+mn-lt"/>
                <a:ea typeface="Arial"/>
                <a:cs typeface="Arial"/>
                <a:sym typeface="Arial"/>
              </a:rPr>
              <a:t>Board of Directors</a:t>
            </a:r>
          </a:p>
        </p:txBody>
      </p:sp>
      <p:sp>
        <p:nvSpPr>
          <p:cNvPr id="47" name="Rectangle 46"/>
          <p:cNvSpPr/>
          <p:nvPr/>
        </p:nvSpPr>
        <p:spPr>
          <a:xfrm>
            <a:off x="195925" y="1024054"/>
            <a:ext cx="4490240" cy="1077218"/>
          </a:xfrm>
          <a:prstGeom prst="rect">
            <a:avLst/>
          </a:prstGeom>
        </p:spPr>
        <p:txBody>
          <a:bodyPr wrap="square">
            <a:spAutoFit/>
          </a:bodyPr>
          <a:lstStyle/>
          <a:p>
            <a:pPr algn="ctr">
              <a:buClr>
                <a:srgbClr val="797979"/>
              </a:buClr>
              <a:buSzPct val="25000"/>
            </a:pPr>
            <a:r>
              <a:rPr lang="en-US" sz="1600" i="1" dirty="0">
                <a:solidFill>
                  <a:schemeClr val="tx2"/>
                </a:solidFill>
                <a:latin typeface="+mn-lt"/>
              </a:rPr>
              <a:t>Our vision is to build an education system that maximizes every student’s potential for learning and prepares all students for success in the 21st century.</a:t>
            </a:r>
          </a:p>
        </p:txBody>
      </p:sp>
      <p:sp>
        <p:nvSpPr>
          <p:cNvPr id="4" name="TextBox 3"/>
          <p:cNvSpPr txBox="1"/>
          <p:nvPr/>
        </p:nvSpPr>
        <p:spPr>
          <a:xfrm>
            <a:off x="215260" y="2324356"/>
            <a:ext cx="4490240" cy="1200329"/>
          </a:xfrm>
          <a:prstGeom prst="rect">
            <a:avLst/>
          </a:prstGeom>
          <a:noFill/>
        </p:spPr>
        <p:txBody>
          <a:bodyPr wrap="square" rtlCol="0">
            <a:spAutoFit/>
          </a:bodyPr>
          <a:lstStyle/>
          <a:p>
            <a:pPr marL="0" indent="0">
              <a:buFont typeface="Arial" panose="020B0604020202020204" pitchFamily="34" charset="0"/>
              <a:buNone/>
            </a:pPr>
            <a:r>
              <a:rPr lang="en-US" sz="1200" dirty="0">
                <a:solidFill>
                  <a:schemeClr val="tx2"/>
                </a:solidFill>
              </a:rPr>
              <a:t>Our</a:t>
            </a:r>
            <a:r>
              <a:rPr lang="en-US" sz="1200" baseline="0" dirty="0">
                <a:solidFill>
                  <a:schemeClr val="tx2"/>
                </a:solidFill>
              </a:rPr>
              <a:t> Guiding Principles</a:t>
            </a:r>
          </a:p>
          <a:p>
            <a:pPr marL="214313" lvl="0" indent="-214313">
              <a:buFont typeface="Arial" panose="020B0604020202020204" pitchFamily="34" charset="0"/>
              <a:buChar char="•"/>
            </a:pPr>
            <a:r>
              <a:rPr lang="en-US" sz="1200" baseline="0" dirty="0"/>
              <a:t>All children can learn.</a:t>
            </a:r>
          </a:p>
          <a:p>
            <a:pPr marL="214313" lvl="0" indent="-214313">
              <a:buFont typeface="Arial" panose="020B0604020202020204" pitchFamily="34" charset="0"/>
              <a:buChar char="•"/>
            </a:pPr>
            <a:r>
              <a:rPr lang="en-US" sz="1200" baseline="0" dirty="0"/>
              <a:t>All children should learn at least a year’s worth of knowledge in a year’s time.</a:t>
            </a:r>
          </a:p>
          <a:p>
            <a:pPr marL="214313" lvl="0" indent="-214313">
              <a:buFont typeface="Arial" panose="020B0604020202020204" pitchFamily="34" charset="0"/>
              <a:buChar char="•"/>
            </a:pPr>
            <a:r>
              <a:rPr lang="en-US" sz="1200" baseline="0" dirty="0"/>
              <a:t>All children will achieve when education is organized around the singular goal of student success.</a:t>
            </a:r>
            <a:endParaRPr lang="en-US" sz="1200" dirty="0"/>
          </a:p>
        </p:txBody>
      </p:sp>
      <p:sp>
        <p:nvSpPr>
          <p:cNvPr id="5" name="TextBox 4"/>
          <p:cNvSpPr txBox="1"/>
          <p:nvPr/>
        </p:nvSpPr>
        <p:spPr>
          <a:xfrm>
            <a:off x="195924" y="4234724"/>
            <a:ext cx="2576026" cy="276999"/>
          </a:xfrm>
          <a:prstGeom prst="rect">
            <a:avLst/>
          </a:prstGeom>
          <a:noFill/>
        </p:spPr>
        <p:txBody>
          <a:bodyPr wrap="square" rtlCol="0">
            <a:spAutoFit/>
          </a:bodyPr>
          <a:lstStyle/>
          <a:p>
            <a:pPr marL="0" indent="0">
              <a:buFont typeface="Arial" panose="020B0604020202020204" pitchFamily="34" charset="0"/>
              <a:buNone/>
            </a:pPr>
            <a:r>
              <a:rPr lang="en-US" sz="1200" dirty="0">
                <a:solidFill>
                  <a:schemeClr val="tx2"/>
                </a:solidFill>
              </a:rPr>
              <a:t>Our</a:t>
            </a:r>
            <a:r>
              <a:rPr lang="en-US" sz="1200" baseline="0" dirty="0">
                <a:solidFill>
                  <a:schemeClr val="tx2"/>
                </a:solidFill>
              </a:rPr>
              <a:t> Approach</a:t>
            </a:r>
            <a:endParaRPr lang="en-US" sz="1200" dirty="0">
              <a:solidFill>
                <a:schemeClr val="tx2"/>
              </a:solidFill>
            </a:endParaRPr>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20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5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5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4" y="4734804"/>
            <a:ext cx="3995936" cy="1597155"/>
          </a:xfrm>
          <a:prstGeom prst="rect">
            <a:avLst/>
          </a:prstGeom>
        </p:spPr>
      </p:pic>
      <p:sp>
        <p:nvSpPr>
          <p:cNvPr id="12" name="Title 1"/>
          <p:cNvSpPr>
            <a:spLocks noGrp="1"/>
          </p:cNvSpPr>
          <p:nvPr>
            <p:ph type="title" hasCustomPrompt="1"/>
          </p:nvPr>
        </p:nvSpPr>
        <p:spPr>
          <a:xfrm>
            <a:off x="0" y="0"/>
            <a:ext cx="8229600" cy="914400"/>
          </a:xfrm>
        </p:spPr>
        <p:txBody>
          <a:bodyPr lIns="182880" rIns="182880" anchor="ctr" anchorCtr="0">
            <a:normAutofit/>
          </a:bodyPr>
          <a:lstStyle>
            <a:lvl1pPr algn="l">
              <a:defRPr sz="3200" b="1" spc="0" baseline="0">
                <a:solidFill>
                  <a:schemeClr val="bg1"/>
                </a:solidFill>
                <a:latin typeface="+mj-lt"/>
                <a:cs typeface="Arial" pitchFamily="34" charset="0"/>
              </a:defRPr>
            </a:lvl1pPr>
          </a:lstStyle>
          <a:p>
            <a:r>
              <a:rPr lang="en-US" dirty="0" err="1"/>
              <a:t>ExcelinEd</a:t>
            </a:r>
            <a:endParaRPr lang="en-US" dirty="0"/>
          </a:p>
        </p:txBody>
      </p:sp>
    </p:spTree>
    <p:extLst>
      <p:ext uri="{BB962C8B-B14F-4D97-AF65-F5344CB8AC3E}">
        <p14:creationId xmlns:p14="http://schemas.microsoft.com/office/powerpoint/2010/main" val="3917073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dirty="0"/>
              <a:t>Insert Subtitle</a:t>
            </a:r>
          </a:p>
        </p:txBody>
      </p:sp>
      <p:sp>
        <p:nvSpPr>
          <p:cNvPr id="15" name="Content Placeholder 14"/>
          <p:cNvSpPr>
            <a:spLocks noGrp="1"/>
          </p:cNvSpPr>
          <p:nvPr>
            <p:ph sz="quarter" idx="15" hasCustomPrompt="1"/>
          </p:nvPr>
        </p:nvSpPr>
        <p:spPr>
          <a:xfrm>
            <a:off x="228600" y="1676400"/>
            <a:ext cx="8686800" cy="4754880"/>
          </a:xfrm>
          <a:prstGeom prst="rect">
            <a:avLst/>
          </a:prstGeom>
        </p:spPr>
        <p:txBody>
          <a:bodyPr>
            <a:normAutofit/>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Char char="•"/>
              <a:tabLst/>
              <a:defRPr baseline="0">
                <a:latin typeface="+mn-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a bulleted list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29902170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15" name="Content Placeholder 14"/>
          <p:cNvSpPr>
            <a:spLocks noGrp="1"/>
          </p:cNvSpPr>
          <p:nvPr>
            <p:ph sz="quarter" idx="15"/>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atin typeface="+mn-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Edit Master text styles</a:t>
            </a:r>
          </a:p>
          <a:p>
            <a:pPr marL="257175" marR="0" lvl="1"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Second level</a:t>
            </a:r>
          </a:p>
          <a:p>
            <a:pPr marL="257175" marR="0" lvl="2"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Third level</a:t>
            </a:r>
          </a:p>
          <a:p>
            <a:pPr marL="257175" marR="0" lvl="3"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Fourth level</a:t>
            </a:r>
          </a:p>
          <a:p>
            <a:pPr marL="257175" marR="0" lvl="4"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Fifth level</a:t>
            </a: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62783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6" hasCustomPrompt="1"/>
          </p:nvPr>
        </p:nvSpPr>
        <p:spPr>
          <a:xfrm>
            <a:off x="0" y="990600"/>
            <a:ext cx="9144000" cy="1143000"/>
          </a:xfrm>
          <a:prstGeom prst="rect">
            <a:avLst/>
          </a:prstGeom>
        </p:spPr>
        <p:txBody>
          <a:bodyPr/>
          <a:lstStyle>
            <a:lvl1pPr>
              <a:defRPr kumimoji="0" lang="en-US" sz="2400" b="0" i="0" u="none" strike="noStrike" kern="1200" cap="none" spc="0" normalizeH="0" baseline="0" dirty="0" smtClean="0">
                <a:ln>
                  <a:noFill/>
                </a:ln>
                <a:solidFill>
                  <a:srgbClr val="05678B"/>
                </a:solidFill>
                <a:effectLst/>
                <a:uLnTx/>
                <a:uFillTx/>
                <a:latin typeface="+mn-lt"/>
                <a:ea typeface="+mn-ea"/>
                <a:cs typeface="+mn-cs"/>
              </a:defRPr>
            </a:lvl1pPr>
            <a:lvl2pPr marL="342900" indent="0">
              <a:buNone/>
              <a:defRPr/>
            </a:lvl2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Insert Feature Text</a:t>
            </a:r>
          </a:p>
        </p:txBody>
      </p:sp>
    </p:spTree>
    <p:extLst>
      <p:ext uri="{BB962C8B-B14F-4D97-AF65-F5344CB8AC3E}">
        <p14:creationId xmlns:p14="http://schemas.microsoft.com/office/powerpoint/2010/main" val="38542453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dirty="0"/>
              <a:t>Insert Subtitle</a:t>
            </a:r>
          </a:p>
        </p:txBody>
      </p:sp>
      <p:sp>
        <p:nvSpPr>
          <p:cNvPr id="7" name="Text Placeholder 2"/>
          <p:cNvSpPr>
            <a:spLocks noGrp="1"/>
          </p:cNvSpPr>
          <p:nvPr>
            <p:ph type="body" idx="1" hasCustomPrompt="1"/>
          </p:nvPr>
        </p:nvSpPr>
        <p:spPr>
          <a:xfrm>
            <a:off x="228600" y="1524000"/>
            <a:ext cx="4114800" cy="823912"/>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Column 1 Header</a:t>
            </a:r>
          </a:p>
        </p:txBody>
      </p:sp>
      <p:sp>
        <p:nvSpPr>
          <p:cNvPr id="8" name="Content Placeholder 3"/>
          <p:cNvSpPr>
            <a:spLocks noGrp="1"/>
          </p:cNvSpPr>
          <p:nvPr>
            <p:ph sz="half" idx="2"/>
          </p:nvPr>
        </p:nvSpPr>
        <p:spPr>
          <a:xfrm>
            <a:off x="228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hasCustomPrompt="1"/>
          </p:nvPr>
        </p:nvSpPr>
        <p:spPr>
          <a:xfrm>
            <a:off x="4800600" y="1524000"/>
            <a:ext cx="4114800" cy="823912"/>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Column 2 Header</a:t>
            </a:r>
          </a:p>
        </p:txBody>
      </p:sp>
      <p:sp>
        <p:nvSpPr>
          <p:cNvPr id="10" name="Content Placeholder 5"/>
          <p:cNvSpPr>
            <a:spLocks noGrp="1"/>
          </p:cNvSpPr>
          <p:nvPr>
            <p:ph sz="quarter" idx="14"/>
          </p:nvPr>
        </p:nvSpPr>
        <p:spPr>
          <a:xfrm>
            <a:off x="4800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19457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11055949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Left Sidebar">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4" name="Rectangle 3"/>
          <p:cNvSpPr/>
          <p:nvPr/>
        </p:nvSpPr>
        <p:spPr>
          <a:xfrm>
            <a:off x="0" y="914400"/>
            <a:ext cx="2743200" cy="5486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b="1">
              <a:solidFill>
                <a:prstClr val="white"/>
              </a:solidFill>
            </a:endParaRPr>
          </a:p>
        </p:txBody>
      </p:sp>
      <p:sp>
        <p:nvSpPr>
          <p:cNvPr id="6" name="Text Placeholder 4"/>
          <p:cNvSpPr>
            <a:spLocks noGrp="1"/>
          </p:cNvSpPr>
          <p:nvPr>
            <p:ph type="body" sz="quarter" idx="10" hasCustomPrompt="1"/>
          </p:nvPr>
        </p:nvSpPr>
        <p:spPr>
          <a:xfrm>
            <a:off x="0" y="1009650"/>
            <a:ext cx="2743200" cy="5257800"/>
          </a:xfrm>
          <a:prstGeom prst="rect">
            <a:avLst/>
          </a:prstGeom>
        </p:spPr>
        <p:txBody>
          <a:bodyPr/>
          <a:lstStyle>
            <a:lvl1pPr marL="0" indent="0">
              <a:buNone/>
              <a:defRPr sz="1400">
                <a:solidFill>
                  <a:schemeClr val="bg1"/>
                </a:solidFill>
                <a:latin typeface="+mj-lt"/>
              </a:defRPr>
            </a:lvl1pPr>
          </a:lstStyle>
          <a:p>
            <a:pPr lvl="0"/>
            <a:r>
              <a:rPr lang="en-US" dirty="0"/>
              <a:t>Insert Text</a:t>
            </a:r>
          </a:p>
        </p:txBody>
      </p:sp>
    </p:spTree>
    <p:extLst>
      <p:ext uri="{BB962C8B-B14F-4D97-AF65-F5344CB8AC3E}">
        <p14:creationId xmlns:p14="http://schemas.microsoft.com/office/powerpoint/2010/main" val="12767274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dirty="0"/>
              <a:t>Insert Section Divider Title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1" y="228608"/>
            <a:ext cx="2743200" cy="698659"/>
          </a:xfrm>
          <a:prstGeom prst="rect">
            <a:avLst/>
          </a:prstGeom>
        </p:spPr>
      </p:pic>
    </p:spTree>
    <p:extLst>
      <p:ext uri="{BB962C8B-B14F-4D97-AF65-F5344CB8AC3E}">
        <p14:creationId xmlns:p14="http://schemas.microsoft.com/office/powerpoint/2010/main" val="317844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8" name="Straight Connector 7"/>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8991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81"/>
            <a:ext cx="8356790" cy="1546577"/>
          </a:xfrm>
          <a:prstGeom prst="rect">
            <a:avLst/>
          </a:prstGeom>
          <a:noFill/>
        </p:spPr>
        <p:txBody>
          <a:bodyPr wrap="square" rtlCol="0">
            <a:spAutoFit/>
          </a:bodyPr>
          <a:lstStyle/>
          <a:p>
            <a:pPr algn="ctr">
              <a:lnSpc>
                <a:spcPct val="150000"/>
              </a:lnSpc>
              <a:spcBef>
                <a:spcPts val="0"/>
              </a:spcBef>
            </a:pPr>
            <a:r>
              <a:rPr lang="en-US" sz="1050" dirty="0">
                <a:solidFill>
                  <a:schemeClr val="tx2"/>
                </a:solidFill>
              </a:rPr>
              <a:t>Foundation for Excellence in Education</a:t>
            </a:r>
            <a:br>
              <a:rPr lang="en-US" sz="1050" dirty="0">
                <a:solidFill>
                  <a:schemeClr val="tx2"/>
                </a:solidFill>
              </a:rPr>
            </a:br>
            <a:r>
              <a:rPr lang="en-US" sz="1050" dirty="0">
                <a:solidFill>
                  <a:schemeClr val="tx2"/>
                </a:solidFill>
              </a:rPr>
              <a:t>P.O. Box 10691</a:t>
            </a:r>
            <a:br>
              <a:rPr lang="en-US" sz="1050" dirty="0">
                <a:solidFill>
                  <a:schemeClr val="tx2"/>
                </a:solidFill>
              </a:rPr>
            </a:br>
            <a:r>
              <a:rPr lang="en-US" sz="1050" dirty="0">
                <a:solidFill>
                  <a:schemeClr val="tx2"/>
                </a:solidFill>
              </a:rPr>
              <a:t>Tallahassee, FL 32302</a:t>
            </a:r>
          </a:p>
          <a:p>
            <a:pPr algn="ctr">
              <a:lnSpc>
                <a:spcPct val="150000"/>
              </a:lnSpc>
              <a:spcBef>
                <a:spcPts val="0"/>
              </a:spcBef>
            </a:pPr>
            <a:r>
              <a:rPr lang="en-US" sz="1050" dirty="0">
                <a:solidFill>
                  <a:schemeClr val="tx2"/>
                </a:solidFill>
              </a:rPr>
              <a:t>850.391.4090</a:t>
            </a:r>
            <a:br>
              <a:rPr lang="en-US" sz="1050" dirty="0">
                <a:solidFill>
                  <a:schemeClr val="tx2"/>
                </a:solidFill>
              </a:rPr>
            </a:br>
            <a:r>
              <a:rPr lang="en-US" sz="1050" dirty="0">
                <a:solidFill>
                  <a:schemeClr val="tx2"/>
                </a:solidFill>
                <a:hlinkClick r:id="rId3"/>
              </a:rPr>
              <a:t>Info@ExcelinEd.org</a:t>
            </a:r>
            <a:r>
              <a:rPr lang="en-US" sz="1050" dirty="0">
                <a:solidFill>
                  <a:schemeClr val="tx2"/>
                </a:solidFill>
              </a:rPr>
              <a:t> </a:t>
            </a:r>
          </a:p>
          <a:p>
            <a:pPr algn="ctr">
              <a:lnSpc>
                <a:spcPct val="150000"/>
              </a:lnSpc>
              <a:spcBef>
                <a:spcPts val="0"/>
              </a:spcBef>
            </a:pPr>
            <a:r>
              <a:rPr lang="en-US" sz="1050" dirty="0">
                <a:solidFill>
                  <a:schemeClr val="tx2"/>
                </a:solidFill>
                <a:hlinkClick r:id="rId4"/>
              </a:rPr>
              <a:t>www.ExcelinEd.org</a:t>
            </a:r>
            <a:r>
              <a:rPr lang="en-US" sz="1050" dirty="0">
                <a:solidFill>
                  <a:schemeClr val="tx2"/>
                </a:solidFill>
              </a:rPr>
              <a:t> </a:t>
            </a:r>
          </a:p>
        </p:txBody>
      </p:sp>
      <p:sp>
        <p:nvSpPr>
          <p:cNvPr id="36" name="TextBox 35"/>
          <p:cNvSpPr txBox="1"/>
          <p:nvPr/>
        </p:nvSpPr>
        <p:spPr>
          <a:xfrm>
            <a:off x="3323240" y="1600202"/>
            <a:ext cx="2513119" cy="461665"/>
          </a:xfrm>
          <a:prstGeom prst="rect">
            <a:avLst/>
          </a:prstGeom>
          <a:noFill/>
        </p:spPr>
        <p:txBody>
          <a:bodyPr wrap="square" rtlCol="0">
            <a:spAutoFit/>
          </a:bodyPr>
          <a:lstStyle/>
          <a:p>
            <a:pPr algn="ctr"/>
            <a:r>
              <a:rPr lang="en-US" sz="2400" dirty="0">
                <a:solidFill>
                  <a:schemeClr val="tx2"/>
                </a:solidFill>
              </a:rPr>
              <a:t>Thank</a:t>
            </a:r>
            <a:r>
              <a:rPr lang="en-US" sz="2400" baseline="0" dirty="0">
                <a:solidFill>
                  <a:schemeClr val="tx2"/>
                </a:solidFill>
              </a:rPr>
              <a:t> You!</a:t>
            </a:r>
            <a:endParaRPr lang="en-US" sz="2400" dirty="0">
              <a:solidFill>
                <a:schemeClr val="tx2"/>
              </a:solidFill>
            </a:endParaRPr>
          </a:p>
        </p:txBody>
      </p:sp>
      <p:sp>
        <p:nvSpPr>
          <p:cNvPr id="3" name="Text Placeholder 2"/>
          <p:cNvSpPr>
            <a:spLocks noGrp="1"/>
          </p:cNvSpPr>
          <p:nvPr>
            <p:ph type="body" sz="quarter" idx="10" hasCustomPrompt="1"/>
          </p:nvPr>
        </p:nvSpPr>
        <p:spPr>
          <a:xfrm>
            <a:off x="1263655" y="2252450"/>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dirty="0"/>
              <a:t>Presenter Specific Information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228600"/>
            <a:ext cx="5943600" cy="1513760"/>
          </a:xfrm>
          <a:prstGeom prst="rect">
            <a:avLst/>
          </a:prstGeom>
        </p:spPr>
      </p:pic>
    </p:spTree>
    <p:extLst>
      <p:ext uri="{BB962C8B-B14F-4D97-AF65-F5344CB8AC3E}">
        <p14:creationId xmlns:p14="http://schemas.microsoft.com/office/powerpoint/2010/main" val="36224873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3"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403"/>
            <a:ext cx="406066" cy="246221"/>
          </a:xfrm>
          <a:prstGeom prst="rect">
            <a:avLst/>
          </a:prstGeom>
        </p:spPr>
        <p:txBody>
          <a:bodyPr vert="horz" lIns="91440" tIns="45720" rIns="91440" bIns="45720" rtlCol="0" anchor="ctr"/>
          <a:lstStyle>
            <a:lvl1pPr algn="r">
              <a:defRPr sz="675">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35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22"/>
            <a:ext cx="8705850" cy="251995"/>
          </a:xfrm>
          <a:prstGeom prst="rect">
            <a:avLst/>
          </a:prstGeom>
        </p:spPr>
        <p:txBody>
          <a:bodyPr/>
          <a:lstStyle>
            <a:lvl1pPr marL="0" indent="0">
              <a:buNone/>
              <a:defRPr sz="45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192881" indent="-192881">
              <a:buFont typeface="Arial" panose="020B0604020202020204" pitchFamily="34" charset="0"/>
              <a:buChar char="•"/>
              <a:defRPr>
                <a:latin typeface="+mn-lt"/>
              </a:defRPr>
            </a:lvl1pPr>
            <a:lvl2pPr marL="417910" indent="-160735">
              <a:buFont typeface="Arial" panose="020B0604020202020204" pitchFamily="34" charset="0"/>
              <a:buChar char="•"/>
              <a:defRPr>
                <a:latin typeface="+mn-lt"/>
              </a:defRPr>
            </a:lvl2pPr>
            <a:lvl3pPr marL="642938" indent="-128588">
              <a:buFont typeface="Arial" panose="020B0604020202020204" pitchFamily="34" charset="0"/>
              <a:buChar char="•"/>
              <a:defRPr>
                <a:latin typeface="+mn-lt"/>
              </a:defRPr>
            </a:lvl3pPr>
            <a:lvl4pPr marL="900113" indent="-128588">
              <a:buFont typeface="Arial" panose="020B0604020202020204" pitchFamily="34" charset="0"/>
              <a:buChar char="•"/>
              <a:defRPr>
                <a:latin typeface="+mn-lt"/>
              </a:defRPr>
            </a:lvl4pPr>
            <a:lvl5pPr marL="1157288" indent="-128588">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6640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272120513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0865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dirty="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WilmerHale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Moelis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NBCUniversal International Group and NBCUniversal Telemundo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Oberndorf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11211237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3727993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15440" y="1692538"/>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95400" y="2651995"/>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9008512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Plain Layout">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a:xfrm>
            <a:off x="228600" y="76200"/>
            <a:ext cx="7522853" cy="1066800"/>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4" name="Text Placeholder 2"/>
          <p:cNvSpPr>
            <a:spLocks noGrp="1"/>
          </p:cNvSpPr>
          <p:nvPr>
            <p:ph idx="1"/>
          </p:nvPr>
        </p:nvSpPr>
        <p:spPr>
          <a:xfrm>
            <a:off x="240417" y="1524001"/>
            <a:ext cx="8229600" cy="4495800"/>
          </a:xfrm>
          <a:prstGeom prst="rect">
            <a:avLst/>
          </a:prstGeom>
        </p:spPr>
        <p:txBody>
          <a:bodyPr vert="horz" lIns="91440" tIns="45720" rIns="91440" bIns="45720" rtlCol="0">
            <a:normAutofit/>
          </a:bodyPr>
          <a:lstStyle>
            <a:lvl1pPr marL="342900" indent="-342900">
              <a:buFontTx/>
              <a:buBlip>
                <a:blip r:embed="rId2"/>
              </a:buBlip>
              <a:defRPr>
                <a:solidFill>
                  <a:schemeClr val="accent3"/>
                </a:solidFill>
                <a:latin typeface="+mn-lt"/>
              </a:defRPr>
            </a:lvl1pPr>
            <a:lvl2pPr marL="742950" indent="-285750">
              <a:buFontTx/>
              <a:buBlip>
                <a:blip r:embed="rId3"/>
              </a:buBlip>
              <a:defRPr>
                <a:solidFill>
                  <a:schemeClr val="accent3"/>
                </a:solidFill>
                <a:latin typeface="+mn-lt"/>
              </a:defRPr>
            </a:lvl2pPr>
            <a:lvl3pPr marL="1200150" indent="-285750">
              <a:buClr>
                <a:schemeClr val="tx1"/>
              </a:buClr>
              <a:buFont typeface="Arial" panose="020B0604020202020204" pitchFamily="34" charset="0"/>
              <a:buChar char="•"/>
              <a:defRPr>
                <a:solidFill>
                  <a:schemeClr val="accent3"/>
                </a:solidFill>
                <a:latin typeface="+mn-lt"/>
              </a:defRPr>
            </a:lvl3pPr>
            <a:lvl4pPr marL="1600200" indent="-228600">
              <a:buClr>
                <a:schemeClr val="tx1"/>
              </a:buClr>
              <a:buFont typeface="Arial" panose="020B0604020202020204" pitchFamily="34" charset="0"/>
              <a:buChar char="•"/>
              <a:defRPr>
                <a:solidFill>
                  <a:schemeClr val="accent3"/>
                </a:solidFill>
                <a:latin typeface="+mn-lt"/>
              </a:defRPr>
            </a:lvl4pPr>
            <a:lvl5pPr marL="2057400" indent="-228600">
              <a:buClr>
                <a:schemeClr val="tx1"/>
              </a:buClr>
              <a:buFont typeface="Arial" panose="020B0604020202020204" pitchFamily="34" charset="0"/>
              <a:buChar char="•"/>
              <a:defRPr>
                <a:solidFill>
                  <a:schemeClr val="accent3"/>
                </a:solidFill>
                <a:latin typeface="+mn-lt"/>
              </a:defRPr>
            </a:lvl5pPr>
            <a:lvl6pPr>
              <a:buClr>
                <a:schemeClr val="tx1"/>
              </a:buClr>
              <a:defRPr baseline="0"/>
            </a:lvl6pPr>
            <a:lvl7pPr>
              <a:buClr>
                <a:schemeClr val="tx1"/>
              </a:buClr>
              <a:defRPr baseline="0"/>
            </a:lvl7pPr>
            <a:lvl8pPr>
              <a:buClr>
                <a:schemeClr val="tx1"/>
              </a:buClr>
              <a:defRPr baseline="0"/>
            </a:lvl8pPr>
            <a:lvl9pPr>
              <a:buClr>
                <a:schemeClr val="tx1"/>
              </a:buCl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42504514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Plain Layout-c3 and c4">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60940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90DA79-8B4B-4257-808D-AE343FFE7162}" type="slidenum">
              <a:rPr lang="en-US" smtClean="0"/>
              <a:t>‹#›</a:t>
            </a:fld>
            <a:endParaRPr lang="en-US" dirty="0"/>
          </a:p>
        </p:txBody>
      </p:sp>
    </p:spTree>
    <p:extLst>
      <p:ext uri="{BB962C8B-B14F-4D97-AF65-F5344CB8AC3E}">
        <p14:creationId xmlns:p14="http://schemas.microsoft.com/office/powerpoint/2010/main" val="354773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Image Bullet">
    <p:spTree>
      <p:nvGrpSpPr>
        <p:cNvPr id="1" name=""/>
        <p:cNvGrpSpPr/>
        <p:nvPr/>
      </p:nvGrpSpPr>
      <p:grpSpPr>
        <a:xfrm>
          <a:off x="0" y="0"/>
          <a:ext cx="0" cy="0"/>
          <a:chOff x="0" y="0"/>
          <a:chExt cx="0" cy="0"/>
        </a:xfrm>
      </p:grpSpPr>
      <p:sp>
        <p:nvSpPr>
          <p:cNvPr id="11" name="Title 1"/>
          <p:cNvSpPr>
            <a:spLocks noGrp="1"/>
          </p:cNvSpPr>
          <p:nvPr>
            <p:ph type="title"/>
          </p:nvPr>
        </p:nvSpPr>
        <p:spPr>
          <a:xfrm>
            <a:off x="76200" y="41564"/>
            <a:ext cx="8229600" cy="715962"/>
          </a:xfrm>
        </p:spPr>
        <p:txBody>
          <a:bodyPr>
            <a:normAutofit/>
          </a:bodyPr>
          <a:lstStyle>
            <a:lvl1pPr algn="l">
              <a:defRPr sz="3200" b="1" spc="0">
                <a:solidFill>
                  <a:schemeClr val="bg1"/>
                </a:solidFill>
                <a:latin typeface="+mj-lt"/>
                <a:cs typeface="Arial" pitchFamily="34" charset="0"/>
              </a:defRPr>
            </a:lvl1pPr>
          </a:lstStyle>
          <a:p>
            <a:r>
              <a:rPr lang="en-US" dirty="0"/>
              <a:t>Click to edit Master title style</a:t>
            </a:r>
          </a:p>
        </p:txBody>
      </p:sp>
      <p:sp>
        <p:nvSpPr>
          <p:cNvPr id="12"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 typeface="Arial" panose="020B0604020202020204" pitchFamily="34" charset="0"/>
              <a:buChar char="•"/>
              <a:defRPr kumimoji="0" lang="en-US" sz="1800" b="1" i="0" u="none" strike="noStrike" kern="1200" cap="none" spc="0" normalizeH="0" baseline="0" noProof="0" dirty="0" smtClean="0">
                <a:ln>
                  <a:noFill/>
                </a:ln>
                <a:solidFill>
                  <a:schemeClr val="tx1">
                    <a:lumMod val="65000"/>
                    <a:lumOff val="35000"/>
                  </a:schemeClr>
                </a:solidFill>
                <a:effectLst/>
                <a:uLnTx/>
                <a:uFillTx/>
                <a:latin typeface="+mn-lt"/>
                <a:ea typeface="+mn-ea"/>
                <a:cs typeface="Arial" pitchFamily="34" charset="0"/>
              </a:defRPr>
            </a:lvl1pPr>
            <a:lvl2pPr marL="682625" indent="-341313">
              <a:buFont typeface="Arial" panose="020B0604020202020204" pitchFamily="34" charset="0"/>
              <a:buChar char="•"/>
              <a:defRPr lang="en-US" sz="1600" kern="1200" dirty="0" smtClean="0">
                <a:solidFill>
                  <a:schemeClr val="tx1">
                    <a:lumMod val="65000"/>
                    <a:lumOff val="35000"/>
                  </a:schemeClr>
                </a:solidFill>
                <a:latin typeface="+mn-lt"/>
                <a:ea typeface="+mn-ea"/>
                <a:cs typeface="Arial" pitchFamily="34" charset="0"/>
              </a:defRPr>
            </a:lvl2pPr>
            <a:lvl3pPr marL="1030288" indent="-347663">
              <a:lnSpc>
                <a:spcPct val="150000"/>
              </a:lnSpc>
              <a:buFont typeface="Arial" pitchFamily="34" charset="0"/>
              <a:buChar char="•"/>
              <a:defRPr sz="1400">
                <a:solidFill>
                  <a:schemeClr val="tx1">
                    <a:lumMod val="65000"/>
                    <a:lumOff val="35000"/>
                  </a:schemeClr>
                </a:solidFill>
                <a:latin typeface="+mn-lt"/>
                <a:cs typeface="Arial" pitchFamily="34" charset="0"/>
              </a:defRPr>
            </a:lvl3pPr>
            <a:lvl4pPr marL="1379538" indent="-349250">
              <a:lnSpc>
                <a:spcPct val="150000"/>
              </a:lnSpc>
              <a:buFont typeface="Arial" pitchFamily="34" charset="0"/>
              <a:buChar char="•"/>
              <a:defRPr sz="1200">
                <a:solidFill>
                  <a:schemeClr val="tx1">
                    <a:lumMod val="65000"/>
                    <a:lumOff val="35000"/>
                  </a:schemeClr>
                </a:solidFill>
                <a:latin typeface="+mn-lt"/>
                <a:cs typeface="Arial" pitchFamily="34" charset="0"/>
              </a:defRPr>
            </a:lvl4pPr>
            <a:lvl5pPr marL="1712913" indent="-333375">
              <a:lnSpc>
                <a:spcPct val="150000"/>
              </a:lnSpc>
              <a:buFont typeface="Arial" pitchFamily="34" charset="0"/>
              <a:buChar char="•"/>
              <a:tabLst/>
              <a:defRPr sz="1000">
                <a:solidFill>
                  <a:schemeClr val="tx1">
                    <a:lumMod val="65000"/>
                    <a:lumOff val="35000"/>
                  </a:schemeClr>
                </a:solidFill>
                <a:latin typeface="+mn-lt"/>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37698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284723687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94283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err="1">
                <a:solidFill>
                  <a:schemeClr val="bg1"/>
                </a:solidFill>
              </a:rPr>
              <a:t>ExcelinEd</a:t>
            </a:r>
            <a:endParaRPr lang="en-US" sz="3200" b="1" dirty="0">
              <a:solidFill>
                <a:schemeClr val="bg1"/>
              </a:solidFill>
            </a:endParaRP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28123451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42679323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15440" y="1692538"/>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95400" y="2651995"/>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32284385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6"/>
          <p:cNvSpPr txBox="1"/>
          <p:nvPr userDrawn="1"/>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21404098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1_Plain Layout">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228600" y="76200"/>
            <a:ext cx="7522853" cy="1066800"/>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4" name="Text Placeholder 2"/>
          <p:cNvSpPr>
            <a:spLocks noGrp="1"/>
          </p:cNvSpPr>
          <p:nvPr>
            <p:ph idx="1"/>
          </p:nvPr>
        </p:nvSpPr>
        <p:spPr>
          <a:xfrm>
            <a:off x="240417" y="1524001"/>
            <a:ext cx="8229600" cy="4495800"/>
          </a:xfrm>
          <a:prstGeom prst="rect">
            <a:avLst/>
          </a:prstGeom>
        </p:spPr>
        <p:txBody>
          <a:bodyPr vert="horz" lIns="91440" tIns="45720" rIns="91440" bIns="45720" rtlCol="0">
            <a:normAutofit/>
          </a:bodyPr>
          <a:lstStyle>
            <a:lvl1pPr marL="342900" indent="-342900">
              <a:buFontTx/>
              <a:buBlip>
                <a:blip r:embed="rId2"/>
              </a:buBlip>
              <a:defRPr>
                <a:solidFill>
                  <a:schemeClr val="accent3"/>
                </a:solidFill>
                <a:latin typeface="+mn-lt"/>
              </a:defRPr>
            </a:lvl1pPr>
            <a:lvl2pPr marL="742950" indent="-285750">
              <a:buFontTx/>
              <a:buBlip>
                <a:blip r:embed="rId3"/>
              </a:buBlip>
              <a:defRPr>
                <a:solidFill>
                  <a:schemeClr val="accent3"/>
                </a:solidFill>
                <a:latin typeface="+mn-lt"/>
              </a:defRPr>
            </a:lvl2pPr>
            <a:lvl3pPr marL="1200150" indent="-285750">
              <a:buClr>
                <a:schemeClr val="tx1"/>
              </a:buClr>
              <a:buFont typeface="Arial" panose="020B0604020202020204" pitchFamily="34" charset="0"/>
              <a:buChar char="•"/>
              <a:defRPr>
                <a:solidFill>
                  <a:schemeClr val="accent3"/>
                </a:solidFill>
                <a:latin typeface="+mn-lt"/>
              </a:defRPr>
            </a:lvl3pPr>
            <a:lvl4pPr marL="1600200" indent="-228600">
              <a:buClr>
                <a:schemeClr val="tx1"/>
              </a:buClr>
              <a:buFont typeface="Arial" panose="020B0604020202020204" pitchFamily="34" charset="0"/>
              <a:buChar char="•"/>
              <a:defRPr>
                <a:solidFill>
                  <a:schemeClr val="accent3"/>
                </a:solidFill>
                <a:latin typeface="+mn-lt"/>
              </a:defRPr>
            </a:lvl4pPr>
            <a:lvl5pPr marL="2057400" indent="-228600">
              <a:buClr>
                <a:schemeClr val="tx1"/>
              </a:buClr>
              <a:buFont typeface="Arial" panose="020B0604020202020204" pitchFamily="34" charset="0"/>
              <a:buChar char="•"/>
              <a:defRPr>
                <a:solidFill>
                  <a:schemeClr val="accent3"/>
                </a:solidFill>
                <a:latin typeface="+mn-lt"/>
              </a:defRPr>
            </a:lvl5pPr>
            <a:lvl6pPr>
              <a:buClr>
                <a:schemeClr val="tx1"/>
              </a:buClr>
              <a:defRPr baseline="0"/>
            </a:lvl6pPr>
            <a:lvl7pPr>
              <a:buClr>
                <a:schemeClr val="tx1"/>
              </a:buClr>
              <a:defRPr baseline="0"/>
            </a:lvl7pPr>
            <a:lvl8pPr>
              <a:buClr>
                <a:schemeClr val="tx1"/>
              </a:buClr>
              <a:defRPr baseline="0"/>
            </a:lvl8pPr>
            <a:lvl9pPr>
              <a:buClr>
                <a:schemeClr val="tx1"/>
              </a:buCl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1758792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Plain Layout-c3 and c4">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8728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90DA79-8B4B-4257-808D-AE343FFE7162}" type="slidenum">
              <a:rPr lang="en-US" smtClean="0"/>
              <a:t>‹#›</a:t>
            </a:fld>
            <a:endParaRPr lang="en-US" dirty="0"/>
          </a:p>
        </p:txBody>
      </p:sp>
    </p:spTree>
    <p:extLst>
      <p:ext uri="{BB962C8B-B14F-4D97-AF65-F5344CB8AC3E}">
        <p14:creationId xmlns:p14="http://schemas.microsoft.com/office/powerpoint/2010/main" val="20755058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dirty="0"/>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698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41EED5-6E12-4926-B17F-C7399DFDEE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EBC51D-2C4D-425A-B970-749D22D004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8FA38B-7709-4104-A583-1D8B668BCFB6}"/>
              </a:ext>
            </a:extLst>
          </p:cNvPr>
          <p:cNvSpPr>
            <a:spLocks noGrp="1" noChangeArrowheads="1"/>
          </p:cNvSpPr>
          <p:nvPr>
            <p:ph type="sldNum" sz="quarter" idx="12"/>
          </p:nvPr>
        </p:nvSpPr>
        <p:spPr>
          <a:ln/>
        </p:spPr>
        <p:txBody>
          <a:bodyPr/>
          <a:lstStyle>
            <a:lvl1pPr>
              <a:defRPr/>
            </a:lvl1pPr>
          </a:lstStyle>
          <a:p>
            <a:fld id="{5D6E71B5-7839-4184-A5F9-B08D8E9A55EC}" type="slidenum">
              <a:rPr lang="en-US" altLang="en-US"/>
              <a:pPr/>
              <a:t>‹#›</a:t>
            </a:fld>
            <a:endParaRPr lang="en-US" altLang="en-US"/>
          </a:p>
        </p:txBody>
      </p:sp>
    </p:spTree>
    <p:extLst>
      <p:ext uri="{BB962C8B-B14F-4D97-AF65-F5344CB8AC3E}">
        <p14:creationId xmlns:p14="http://schemas.microsoft.com/office/powerpoint/2010/main" val="29878689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dirty="0"/>
              <a:t>Insert Subtitle</a:t>
            </a:r>
          </a:p>
        </p:txBody>
      </p:sp>
      <p:sp>
        <p:nvSpPr>
          <p:cNvPr id="7" name="Text Placeholder 2"/>
          <p:cNvSpPr>
            <a:spLocks noGrp="1"/>
          </p:cNvSpPr>
          <p:nvPr>
            <p:ph type="body" idx="1" hasCustomPrompt="1"/>
          </p:nvPr>
        </p:nvSpPr>
        <p:spPr>
          <a:xfrm>
            <a:off x="228600" y="1524000"/>
            <a:ext cx="4114800" cy="823912"/>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Column 1 Header</a:t>
            </a:r>
          </a:p>
        </p:txBody>
      </p:sp>
      <p:sp>
        <p:nvSpPr>
          <p:cNvPr id="8" name="Content Placeholder 3"/>
          <p:cNvSpPr>
            <a:spLocks noGrp="1"/>
          </p:cNvSpPr>
          <p:nvPr>
            <p:ph sz="half" idx="2"/>
          </p:nvPr>
        </p:nvSpPr>
        <p:spPr>
          <a:xfrm>
            <a:off x="228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3" hasCustomPrompt="1"/>
          </p:nvPr>
        </p:nvSpPr>
        <p:spPr>
          <a:xfrm>
            <a:off x="4800600" y="1524000"/>
            <a:ext cx="4114800" cy="823912"/>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Column 2 Header</a:t>
            </a:r>
          </a:p>
        </p:txBody>
      </p:sp>
      <p:sp>
        <p:nvSpPr>
          <p:cNvPr id="10" name="Content Placeholder 5"/>
          <p:cNvSpPr>
            <a:spLocks noGrp="1"/>
          </p:cNvSpPr>
          <p:nvPr>
            <p:ph sz="quarter" idx="14"/>
          </p:nvPr>
        </p:nvSpPr>
        <p:spPr>
          <a:xfrm>
            <a:off x="4800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7841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15" name="Straight Connector 14"/>
          <p:cNvCxnSpPr/>
          <p:nvPr userDrawn="1"/>
        </p:nvCxnSpPr>
        <p:spPr>
          <a:xfrm rot="5400000">
            <a:off x="9489854" y="6035733"/>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573515" y="6001445"/>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9182614" y="573128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p>
        </p:txBody>
      </p:sp>
      <p:sp>
        <p:nvSpPr>
          <p:cNvPr id="19"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a:p>
        </p:txBody>
      </p:sp>
      <p:sp>
        <p:nvSpPr>
          <p:cNvPr id="20"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a:t>Subtitle</a:t>
            </a:r>
          </a:p>
        </p:txBody>
      </p:sp>
      <p:sp>
        <p:nvSpPr>
          <p:cNvPr id="21"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a:t>*Sources</a:t>
            </a:r>
          </a:p>
        </p:txBody>
      </p:sp>
      <p:sp>
        <p:nvSpPr>
          <p:cNvPr id="22"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8680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238643059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374095" y="6521399"/>
            <a:ext cx="658612" cy="33660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171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Betsy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DeVos</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Windquest</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Group</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17836042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3050339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r>
              <a:rPr lang="en-US" sz="1800" dirty="0">
                <a:solidFill>
                  <a:schemeClr val="bg2"/>
                </a:solidFill>
              </a:rPr>
              <a:t>Join ExcelinEd to learn more about education reform in America.</a:t>
            </a: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31683536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6456" y="3200399"/>
            <a:ext cx="7696200" cy="1295401"/>
          </a:xfrm>
        </p:spPr>
        <p:txBody>
          <a:bodyPr anchor="b">
            <a:noAutofit/>
          </a:bodyPr>
          <a:lstStyle>
            <a:lvl1pPr algn="ctr" defTabSz="914400" rtl="0" eaLnBrk="1" latinLnBrk="0" hangingPunct="1">
              <a:spcBef>
                <a:spcPct val="0"/>
              </a:spcBef>
              <a:buNone/>
              <a:defRPr lang="en-US" sz="4000" kern="1200" cap="all" baseline="0" dirty="0">
                <a:solidFill>
                  <a:schemeClr val="bg2">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499741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920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Plain Layou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5"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6"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7"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425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3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1905000"/>
            <a:ext cx="5943600" cy="151376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spTree>
    <p:extLst>
      <p:ext uri="{BB962C8B-B14F-4D97-AF65-F5344CB8AC3E}">
        <p14:creationId xmlns:p14="http://schemas.microsoft.com/office/powerpoint/2010/main" val="234442478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45774" y="15240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pic>
        <p:nvPicPr>
          <p:cNvPr id="10" name="Picture 9" descr="excel.png"/>
          <p:cNvPicPr>
            <a:picLocks noChangeAspect="1"/>
          </p:cNvPicPr>
          <p:nvPr/>
        </p:nvPicPr>
        <p:blipFill>
          <a:blip r:embed="rId2" cstate="screen"/>
          <a:stretch>
            <a:fillRect/>
          </a:stretch>
        </p:blipFill>
        <p:spPr>
          <a:xfrm>
            <a:off x="152400" y="6400800"/>
            <a:ext cx="914400" cy="309199"/>
          </a:xfrm>
          <a:prstGeom prst="rect">
            <a:avLst/>
          </a:prstGeom>
        </p:spPr>
      </p:pic>
      <p:pic>
        <p:nvPicPr>
          <p:cNvPr id="13" name="Picture 12" descr="excel.png"/>
          <p:cNvPicPr>
            <a:picLocks noChangeAspect="1"/>
          </p:cNvPicPr>
          <p:nvPr userDrawn="1"/>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42354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2_Image Bulle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Tx/>
              <a:buBlip>
                <a:blip r:embed="rId2"/>
              </a:buBlip>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682625" indent="-341313">
              <a:buFontTx/>
              <a:buBlip>
                <a:blip r:embed="rId3"/>
              </a:buBlip>
              <a:defRPr sz="1600">
                <a:solidFill>
                  <a:srgbClr val="026BB2"/>
                </a:solidFill>
                <a:latin typeface="Arial" pitchFamily="34" charset="0"/>
                <a:cs typeface="Arial" pitchFamily="34" charset="0"/>
              </a:defRPr>
            </a:lvl2pPr>
            <a:lvl3pPr marL="969963" indent="-287338">
              <a:lnSpc>
                <a:spcPct val="150000"/>
              </a:lnSpc>
              <a:buFont typeface="Arial" pitchFamily="34" charset="0"/>
              <a:buChar char="•"/>
              <a:defRPr sz="1400">
                <a:solidFill>
                  <a:schemeClr val="tx1">
                    <a:lumMod val="65000"/>
                    <a:lumOff val="35000"/>
                  </a:schemeClr>
                </a:solidFill>
                <a:latin typeface="Arial" pitchFamily="34" charset="0"/>
                <a:cs typeface="Arial" pitchFamily="34" charset="0"/>
              </a:defRPr>
            </a:lvl3pPr>
            <a:lvl4pPr marL="1255713" indent="-285750">
              <a:lnSpc>
                <a:spcPct val="150000"/>
              </a:lnSpc>
              <a:buFont typeface="Arial" pitchFamily="34" charset="0"/>
              <a:buChar char="•"/>
              <a:defRPr sz="1200">
                <a:solidFill>
                  <a:schemeClr val="tx1">
                    <a:lumMod val="65000"/>
                    <a:lumOff val="35000"/>
                  </a:schemeClr>
                </a:solidFill>
                <a:latin typeface="Arial" pitchFamily="34" charset="0"/>
                <a:cs typeface="Arial" pitchFamily="34" charset="0"/>
              </a:defRPr>
            </a:lvl4pPr>
            <a:lvl5pPr marL="1543050" indent="-287338">
              <a:lnSpc>
                <a:spcPct val="150000"/>
              </a:lnSpc>
              <a:buFont typeface="Arial" pitchFamily="34" charset="0"/>
              <a:buChar char="•"/>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Copyright.2014</a:t>
            </a:r>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477000"/>
            <a:ext cx="2999539"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Copyright.2014</a:t>
            </a:r>
          </a:p>
        </p:txBody>
      </p:sp>
      <p:pic>
        <p:nvPicPr>
          <p:cNvPr id="14" name="Picture 13" descr="excel.png"/>
          <p:cNvPicPr>
            <a:picLocks noChangeAspect="1"/>
          </p:cNvPicPr>
          <p:nvPr/>
        </p:nvPicPr>
        <p:blipFill>
          <a:blip r:embed="rId4" cstate="screen"/>
          <a:stretch>
            <a:fillRect/>
          </a:stretch>
        </p:blipFill>
        <p:spPr>
          <a:xfrm>
            <a:off x="152400" y="6400800"/>
            <a:ext cx="914400" cy="309199"/>
          </a:xfrm>
          <a:prstGeom prst="rect">
            <a:avLst/>
          </a:prstGeom>
        </p:spPr>
      </p:pic>
      <p:sp>
        <p:nvSpPr>
          <p:cNvPr id="11"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12" name="Straight Connector 11"/>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excel.png"/>
          <p:cNvPicPr>
            <a:picLocks noChangeAspect="1"/>
          </p:cNvPicPr>
          <p:nvPr userDrawn="1"/>
        </p:nvPicPr>
        <p:blipFill>
          <a:blip r:embed="rId4"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1966352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Number Bullets">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152400" y="914400"/>
            <a:ext cx="8686800" cy="5181600"/>
          </a:xfrm>
        </p:spPr>
        <p:txBody>
          <a:bodyPr/>
          <a:lstStyle>
            <a:lvl1pPr marL="346075" indent="-346075">
              <a:buClr>
                <a:srgbClr val="026BB2"/>
              </a:buClr>
              <a:buSzPct val="114000"/>
              <a:buFont typeface="+mj-lt"/>
              <a:buAutoNum type="arabicPeriod"/>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568325" indent="-331788">
              <a:buFont typeface="+mj-lt"/>
              <a:buAutoNum type="arabicPeriod"/>
              <a:defRPr sz="1600">
                <a:solidFill>
                  <a:srgbClr val="026BB2"/>
                </a:solidFill>
                <a:latin typeface="Arial" pitchFamily="34" charset="0"/>
                <a:cs typeface="Arial" pitchFamily="34" charset="0"/>
              </a:defRPr>
            </a:lvl2pPr>
            <a:lvl3pPr marL="798513" indent="-347663">
              <a:lnSpc>
                <a:spcPct val="150000"/>
              </a:lnSpc>
              <a:buFont typeface="+mj-lt"/>
              <a:buAutoNum type="arabicPeriod"/>
              <a:defRPr sz="1400">
                <a:solidFill>
                  <a:schemeClr val="tx1">
                    <a:lumMod val="65000"/>
                    <a:lumOff val="35000"/>
                  </a:schemeClr>
                </a:solidFill>
                <a:latin typeface="Arial" pitchFamily="34" charset="0"/>
                <a:cs typeface="Arial" pitchFamily="34" charset="0"/>
              </a:defRPr>
            </a:lvl3pPr>
            <a:lvl4pPr marL="1030288" indent="-341313">
              <a:lnSpc>
                <a:spcPct val="150000"/>
              </a:lnSpc>
              <a:buFont typeface="+mj-lt"/>
              <a:buAutoNum type="arabicPeriod"/>
              <a:defRPr sz="1200">
                <a:solidFill>
                  <a:schemeClr val="tx1">
                    <a:lumMod val="65000"/>
                    <a:lumOff val="35000"/>
                  </a:schemeClr>
                </a:solidFill>
                <a:latin typeface="Arial" pitchFamily="34" charset="0"/>
                <a:cs typeface="Arial" pitchFamily="34" charset="0"/>
              </a:defRPr>
            </a:lvl4pPr>
            <a:lvl5pPr marL="1260475" indent="-346075">
              <a:lnSpc>
                <a:spcPct val="150000"/>
              </a:lnSpc>
              <a:buFont typeface="+mj-lt"/>
              <a:buAutoNum type="arabicPeriod"/>
              <a:tabLst>
                <a:tab pos="1260475" algn="l"/>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pic>
        <p:nvPicPr>
          <p:cNvPr id="14" name="Picture 13" descr="excel.png"/>
          <p:cNvPicPr>
            <a:picLocks noChangeAspect="1"/>
          </p:cNvPicPr>
          <p:nvPr/>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42670685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sp>
        <p:nvSpPr>
          <p:cNvPr id="7"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8" name="Straight Connector 7"/>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pic>
        <p:nvPicPr>
          <p:cNvPr id="13" name="Picture 12" descr="excel.png"/>
          <p:cNvPicPr>
            <a:picLocks noChangeAspect="1"/>
          </p:cNvPicPr>
          <p:nvPr/>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17329986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3_Image Bullet">
    <p:spTree>
      <p:nvGrpSpPr>
        <p:cNvPr id="1" name=""/>
        <p:cNvGrpSpPr/>
        <p:nvPr/>
      </p:nvGrpSpPr>
      <p:grpSpPr>
        <a:xfrm>
          <a:off x="0" y="0"/>
          <a:ext cx="0" cy="0"/>
          <a:chOff x="0" y="0"/>
          <a:chExt cx="0" cy="0"/>
        </a:xfrm>
      </p:grpSpPr>
      <p:sp>
        <p:nvSpPr>
          <p:cNvPr id="11" name="Title 1"/>
          <p:cNvSpPr>
            <a:spLocks noGrp="1"/>
          </p:cNvSpPr>
          <p:nvPr>
            <p:ph type="title"/>
          </p:nvPr>
        </p:nvSpPr>
        <p:spPr>
          <a:xfrm>
            <a:off x="76200" y="41564"/>
            <a:ext cx="8229600" cy="715962"/>
          </a:xfrm>
        </p:spPr>
        <p:txBody>
          <a:bodyPr>
            <a:normAutofit/>
          </a:bodyPr>
          <a:lstStyle>
            <a:lvl1pPr algn="l">
              <a:defRPr sz="3200" b="1" spc="0">
                <a:solidFill>
                  <a:schemeClr val="bg1"/>
                </a:solidFill>
                <a:latin typeface="+mj-lt"/>
                <a:cs typeface="Arial" pitchFamily="34" charset="0"/>
              </a:defRPr>
            </a:lvl1pPr>
          </a:lstStyle>
          <a:p>
            <a:r>
              <a:rPr lang="en-US" dirty="0"/>
              <a:t>Click to edit Master title style</a:t>
            </a:r>
          </a:p>
        </p:txBody>
      </p:sp>
      <p:sp>
        <p:nvSpPr>
          <p:cNvPr id="12"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 typeface="Arial" panose="020B0604020202020204" pitchFamily="34" charset="0"/>
              <a:buChar char="•"/>
              <a:defRPr kumimoji="0" lang="en-US" sz="1800" b="1" i="0" u="none" strike="noStrike" kern="1200" cap="none" spc="0" normalizeH="0" baseline="0" noProof="0" dirty="0" smtClean="0">
                <a:ln>
                  <a:noFill/>
                </a:ln>
                <a:solidFill>
                  <a:schemeClr val="tx1">
                    <a:lumMod val="65000"/>
                    <a:lumOff val="35000"/>
                  </a:schemeClr>
                </a:solidFill>
                <a:effectLst/>
                <a:uLnTx/>
                <a:uFillTx/>
                <a:latin typeface="+mn-lt"/>
                <a:ea typeface="+mn-ea"/>
                <a:cs typeface="Arial" pitchFamily="34" charset="0"/>
              </a:defRPr>
            </a:lvl1pPr>
            <a:lvl2pPr marL="682625" indent="-341313">
              <a:buFont typeface="Arial" panose="020B0604020202020204" pitchFamily="34" charset="0"/>
              <a:buChar char="•"/>
              <a:defRPr lang="en-US" sz="1600" kern="1200" dirty="0" smtClean="0">
                <a:solidFill>
                  <a:schemeClr val="tx1">
                    <a:lumMod val="65000"/>
                    <a:lumOff val="35000"/>
                  </a:schemeClr>
                </a:solidFill>
                <a:latin typeface="+mn-lt"/>
                <a:ea typeface="+mn-ea"/>
                <a:cs typeface="Arial" pitchFamily="34" charset="0"/>
              </a:defRPr>
            </a:lvl2pPr>
            <a:lvl3pPr marL="1030288" indent="-347663">
              <a:lnSpc>
                <a:spcPct val="150000"/>
              </a:lnSpc>
              <a:buFont typeface="Arial" pitchFamily="34" charset="0"/>
              <a:buChar char="•"/>
              <a:defRPr sz="1400">
                <a:solidFill>
                  <a:schemeClr val="tx1">
                    <a:lumMod val="65000"/>
                    <a:lumOff val="35000"/>
                  </a:schemeClr>
                </a:solidFill>
                <a:latin typeface="+mn-lt"/>
                <a:cs typeface="Arial" pitchFamily="34" charset="0"/>
              </a:defRPr>
            </a:lvl3pPr>
            <a:lvl4pPr marL="1379538" indent="-349250">
              <a:lnSpc>
                <a:spcPct val="150000"/>
              </a:lnSpc>
              <a:buFont typeface="Arial" pitchFamily="34" charset="0"/>
              <a:buChar char="•"/>
              <a:defRPr sz="1200">
                <a:solidFill>
                  <a:schemeClr val="tx1">
                    <a:lumMod val="65000"/>
                    <a:lumOff val="35000"/>
                  </a:schemeClr>
                </a:solidFill>
                <a:latin typeface="+mn-lt"/>
                <a:cs typeface="Arial" pitchFamily="34" charset="0"/>
              </a:defRPr>
            </a:lvl4pPr>
            <a:lvl5pPr marL="1712913" indent="-333375">
              <a:lnSpc>
                <a:spcPct val="150000"/>
              </a:lnSpc>
              <a:buFont typeface="Arial" pitchFamily="34" charset="0"/>
              <a:buChar char="•"/>
              <a:tabLst/>
              <a:defRPr sz="1000">
                <a:solidFill>
                  <a:schemeClr val="tx1">
                    <a:lumMod val="65000"/>
                    <a:lumOff val="35000"/>
                  </a:schemeClr>
                </a:solidFill>
                <a:latin typeface="+mn-lt"/>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14606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Number_image bulle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22"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3"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4"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76432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Tree>
    <p:extLst>
      <p:ext uri="{BB962C8B-B14F-4D97-AF65-F5344CB8AC3E}">
        <p14:creationId xmlns:p14="http://schemas.microsoft.com/office/powerpoint/2010/main" val="14061024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178315952"/>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374095" y="6521399"/>
            <a:ext cx="658612"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2185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Betsy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DeVos</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Windquest</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Group</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267697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3 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a:t>Insert Section Divider 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8401" y="228608"/>
            <a:ext cx="2743200" cy="698659"/>
          </a:xfrm>
          <a:prstGeom prst="rect">
            <a:avLst/>
          </a:prstGeom>
        </p:spPr>
      </p:pic>
    </p:spTree>
    <p:extLst>
      <p:ext uri="{BB962C8B-B14F-4D97-AF65-F5344CB8AC3E}">
        <p14:creationId xmlns:p14="http://schemas.microsoft.com/office/powerpoint/2010/main" val="3543551805"/>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24789349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r>
              <a:rPr lang="en-US" sz="1800" dirty="0">
                <a:solidFill>
                  <a:schemeClr val="bg2"/>
                </a:solidFill>
              </a:rPr>
              <a:t>Join ExcelinEd to learn more about the education reform in America.</a:t>
            </a: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24486352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5" name="Straight Connector 14"/>
          <p:cNvCxnSpPr/>
          <p:nvPr userDrawn="1"/>
        </p:nvCxnSpPr>
        <p:spPr>
          <a:xfrm rot="5400000">
            <a:off x="9489854" y="6035733"/>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573515" y="6001445"/>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9182614" y="573128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9"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20"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1"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2"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55419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6456" y="3200399"/>
            <a:ext cx="7696200" cy="1295401"/>
          </a:xfrm>
        </p:spPr>
        <p:txBody>
          <a:bodyPr anchor="b">
            <a:noAutofit/>
          </a:bodyPr>
          <a:lstStyle>
            <a:lvl1pPr algn="ctr" defTabSz="914400" rtl="0" eaLnBrk="1" latinLnBrk="0" hangingPunct="1">
              <a:spcBef>
                <a:spcPct val="0"/>
              </a:spcBef>
              <a:buNone/>
              <a:defRPr lang="en-US" sz="4000" kern="1200" cap="all" baseline="0" dirty="0">
                <a:solidFill>
                  <a:schemeClr val="bg2">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027845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9481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Plain Layou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5"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6"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7"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0149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45774" y="15240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4"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excel.png"/>
          <p:cNvPicPr>
            <a:picLocks noChangeAspect="1"/>
          </p:cNvPicPr>
          <p:nvPr/>
        </p:nvPicPr>
        <p:blipFill>
          <a:blip r:embed="rId2" cstate="screen"/>
          <a:stretch>
            <a:fillRect/>
          </a:stretch>
        </p:blipFill>
        <p:spPr>
          <a:xfrm>
            <a:off x="152400" y="6400800"/>
            <a:ext cx="914400" cy="309199"/>
          </a:xfrm>
          <a:prstGeom prst="rect">
            <a:avLst/>
          </a:prstGeom>
        </p:spPr>
      </p:pic>
      <p:sp>
        <p:nvSpPr>
          <p:cNvPr id="11"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fontAlgn="auto">
              <a:spcBef>
                <a:spcPts val="0"/>
              </a:spcBef>
              <a:spcAft>
                <a:spcPts val="0"/>
              </a:spcAft>
              <a:defRPr/>
            </a:pPr>
            <a:fld id="{7ACC427A-F672-4D43-8614-FADD799F6482}" type="slidenum">
              <a:rPr lang="en-US" sz="1400" smtClean="0">
                <a:solidFill>
                  <a:srgbClr val="0386DF"/>
                </a:solidFill>
                <a:latin typeface="Tahoma" pitchFamily="34" charset="0"/>
                <a:ea typeface="Tahoma" pitchFamily="34" charset="0"/>
                <a:cs typeface="Tahoma" pitchFamily="34" charset="0"/>
              </a:rPr>
              <a:pPr algn="ctr" fontAlgn="auto">
                <a:spcBef>
                  <a:spcPts val="0"/>
                </a:spcBef>
                <a:spcAft>
                  <a:spcPts val="0"/>
                </a:spcAft>
                <a:defRPr/>
              </a:pPr>
              <a:t>‹#›</a:t>
            </a:fld>
            <a:r>
              <a:rPr lang="en-US" sz="1400" dirty="0">
                <a:solidFill>
                  <a:srgbClr val="0386DF"/>
                </a:solidFill>
                <a:latin typeface="Tahoma" pitchFamily="34" charset="0"/>
                <a:ea typeface="Tahoma" pitchFamily="34" charset="0"/>
                <a:cs typeface="Tahoma" pitchFamily="34" charset="0"/>
              </a:rPr>
              <a:t> </a:t>
            </a:r>
          </a:p>
        </p:txBody>
      </p:sp>
      <p:cxnSp>
        <p:nvCxnSpPr>
          <p:cNvPr id="12" name="Straight Connector 11"/>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excel.png"/>
          <p:cNvPicPr>
            <a:picLocks noChangeAspect="1"/>
          </p:cNvPicPr>
          <p:nvPr userDrawn="1"/>
        </p:nvPicPr>
        <p:blipFill>
          <a:blip r:embed="rId2" cstate="screen"/>
          <a:stretch>
            <a:fillRect/>
          </a:stretch>
        </p:blipFill>
        <p:spPr>
          <a:xfrm>
            <a:off x="152400" y="6400800"/>
            <a:ext cx="914400" cy="309199"/>
          </a:xfrm>
          <a:prstGeom prst="rect">
            <a:avLst/>
          </a:prstGeom>
        </p:spPr>
      </p:pic>
      <p:sp>
        <p:nvSpPr>
          <p:cNvPr id="15" name="TextBox 14"/>
          <p:cNvSpPr txBox="1"/>
          <p:nvPr userDrawn="1"/>
        </p:nvSpPr>
        <p:spPr>
          <a:xfrm>
            <a:off x="5257800" y="6477000"/>
            <a:ext cx="3217547"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a:t>
            </a:r>
            <a:r>
              <a:rPr lang="en-US" sz="900" baseline="0" dirty="0">
                <a:solidFill>
                  <a:schemeClr val="bg1">
                    <a:lumMod val="50000"/>
                  </a:schemeClr>
                </a:solidFill>
                <a:latin typeface="Arial" pitchFamily="34" charset="0"/>
                <a:cs typeface="Arial" pitchFamily="34" charset="0"/>
              </a:rPr>
              <a:t> </a:t>
            </a:r>
            <a:r>
              <a:rPr lang="en-US" sz="900" dirty="0">
                <a:solidFill>
                  <a:schemeClr val="bg1">
                    <a:lumMod val="50000"/>
                  </a:schemeClr>
                </a:solidFill>
                <a:latin typeface="Arial" pitchFamily="34" charset="0"/>
                <a:cs typeface="Arial" pitchFamily="34" charset="0"/>
              </a:rPr>
              <a:t>2015</a:t>
            </a:r>
          </a:p>
        </p:txBody>
      </p:sp>
    </p:spTree>
    <p:extLst>
      <p:ext uri="{BB962C8B-B14F-4D97-AF65-F5344CB8AC3E}">
        <p14:creationId xmlns:p14="http://schemas.microsoft.com/office/powerpoint/2010/main" val="33953066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2_Image Bulle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Tx/>
              <a:buBlip>
                <a:blip r:embed="rId2"/>
              </a:buBlip>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682625" indent="-341313">
              <a:buFontTx/>
              <a:buBlip>
                <a:blip r:embed="rId3"/>
              </a:buBlip>
              <a:defRPr sz="1600">
                <a:solidFill>
                  <a:srgbClr val="026BB2"/>
                </a:solidFill>
                <a:latin typeface="Arial" pitchFamily="34" charset="0"/>
                <a:cs typeface="Arial" pitchFamily="34" charset="0"/>
              </a:defRPr>
            </a:lvl2pPr>
            <a:lvl3pPr marL="969963" indent="-287338">
              <a:lnSpc>
                <a:spcPct val="150000"/>
              </a:lnSpc>
              <a:buFont typeface="Arial" pitchFamily="34" charset="0"/>
              <a:buChar char="•"/>
              <a:defRPr sz="1400">
                <a:solidFill>
                  <a:schemeClr val="tx1">
                    <a:lumMod val="65000"/>
                    <a:lumOff val="35000"/>
                  </a:schemeClr>
                </a:solidFill>
                <a:latin typeface="Arial" pitchFamily="34" charset="0"/>
                <a:cs typeface="Arial" pitchFamily="34" charset="0"/>
              </a:defRPr>
            </a:lvl3pPr>
            <a:lvl4pPr marL="1255713" indent="-285750">
              <a:lnSpc>
                <a:spcPct val="150000"/>
              </a:lnSpc>
              <a:buFont typeface="Arial" pitchFamily="34" charset="0"/>
              <a:buChar char="•"/>
              <a:defRPr sz="1200">
                <a:solidFill>
                  <a:schemeClr val="tx1">
                    <a:lumMod val="65000"/>
                    <a:lumOff val="35000"/>
                  </a:schemeClr>
                </a:solidFill>
                <a:latin typeface="Arial" pitchFamily="34" charset="0"/>
                <a:cs typeface="Arial" pitchFamily="34" charset="0"/>
              </a:defRPr>
            </a:lvl4pPr>
            <a:lvl5pPr marL="1543050" indent="-287338">
              <a:lnSpc>
                <a:spcPct val="150000"/>
              </a:lnSpc>
              <a:buFont typeface="Arial" pitchFamily="34" charset="0"/>
              <a:buChar char="•"/>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Copyright.2014</a:t>
            </a:r>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477000"/>
            <a:ext cx="2999539"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Copyright.2014</a:t>
            </a:r>
          </a:p>
        </p:txBody>
      </p:sp>
      <p:pic>
        <p:nvPicPr>
          <p:cNvPr id="14" name="Picture 13" descr="excel.png"/>
          <p:cNvPicPr>
            <a:picLocks noChangeAspect="1"/>
          </p:cNvPicPr>
          <p:nvPr/>
        </p:nvPicPr>
        <p:blipFill>
          <a:blip r:embed="rId4" cstate="screen"/>
          <a:stretch>
            <a:fillRect/>
          </a:stretch>
        </p:blipFill>
        <p:spPr>
          <a:xfrm>
            <a:off x="152400" y="6400800"/>
            <a:ext cx="914400" cy="309199"/>
          </a:xfrm>
          <a:prstGeom prst="rect">
            <a:avLst/>
          </a:prstGeom>
        </p:spPr>
      </p:pic>
      <p:sp>
        <p:nvSpPr>
          <p:cNvPr id="11"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12" name="Straight Connector 11"/>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excel.png"/>
          <p:cNvPicPr>
            <a:picLocks noChangeAspect="1"/>
          </p:cNvPicPr>
          <p:nvPr userDrawn="1"/>
        </p:nvPicPr>
        <p:blipFill>
          <a:blip r:embed="rId4"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15509305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Number Bullets">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152400" y="914400"/>
            <a:ext cx="8686800" cy="5181600"/>
          </a:xfrm>
        </p:spPr>
        <p:txBody>
          <a:bodyPr/>
          <a:lstStyle>
            <a:lvl1pPr marL="346075" indent="-346075">
              <a:buClr>
                <a:srgbClr val="026BB2"/>
              </a:buClr>
              <a:buSzPct val="114000"/>
              <a:buFont typeface="+mj-lt"/>
              <a:buAutoNum type="arabicPeriod"/>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568325" indent="-331788">
              <a:buFont typeface="+mj-lt"/>
              <a:buAutoNum type="arabicPeriod"/>
              <a:defRPr sz="1600">
                <a:solidFill>
                  <a:srgbClr val="026BB2"/>
                </a:solidFill>
                <a:latin typeface="Arial" pitchFamily="34" charset="0"/>
                <a:cs typeface="Arial" pitchFamily="34" charset="0"/>
              </a:defRPr>
            </a:lvl2pPr>
            <a:lvl3pPr marL="798513" indent="-347663">
              <a:lnSpc>
                <a:spcPct val="150000"/>
              </a:lnSpc>
              <a:buFont typeface="+mj-lt"/>
              <a:buAutoNum type="arabicPeriod"/>
              <a:defRPr sz="1400">
                <a:solidFill>
                  <a:schemeClr val="tx1">
                    <a:lumMod val="65000"/>
                    <a:lumOff val="35000"/>
                  </a:schemeClr>
                </a:solidFill>
                <a:latin typeface="Arial" pitchFamily="34" charset="0"/>
                <a:cs typeface="Arial" pitchFamily="34" charset="0"/>
              </a:defRPr>
            </a:lvl3pPr>
            <a:lvl4pPr marL="1030288" indent="-341313">
              <a:lnSpc>
                <a:spcPct val="150000"/>
              </a:lnSpc>
              <a:buFont typeface="+mj-lt"/>
              <a:buAutoNum type="arabicPeriod"/>
              <a:defRPr sz="1200">
                <a:solidFill>
                  <a:schemeClr val="tx1">
                    <a:lumMod val="65000"/>
                    <a:lumOff val="35000"/>
                  </a:schemeClr>
                </a:solidFill>
                <a:latin typeface="Arial" pitchFamily="34" charset="0"/>
                <a:cs typeface="Arial" pitchFamily="34" charset="0"/>
              </a:defRPr>
            </a:lvl4pPr>
            <a:lvl5pPr marL="1260475" indent="-346075">
              <a:lnSpc>
                <a:spcPct val="150000"/>
              </a:lnSpc>
              <a:buFont typeface="+mj-lt"/>
              <a:buAutoNum type="arabicPeriod"/>
              <a:tabLst>
                <a:tab pos="1260475" algn="l"/>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pic>
        <p:nvPicPr>
          <p:cNvPr id="14" name="Picture 13" descr="excel.png"/>
          <p:cNvPicPr>
            <a:picLocks noChangeAspect="1"/>
          </p:cNvPicPr>
          <p:nvPr/>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5121527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sp>
        <p:nvSpPr>
          <p:cNvPr id="7"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8" name="Straight Connector 7"/>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pic>
        <p:nvPicPr>
          <p:cNvPr id="13" name="Picture 12" descr="excel.png"/>
          <p:cNvPicPr>
            <a:picLocks noChangeAspect="1"/>
          </p:cNvPicPr>
          <p:nvPr/>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362427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mage Bullet">
    <p:spTree>
      <p:nvGrpSpPr>
        <p:cNvPr id="1" name=""/>
        <p:cNvGrpSpPr/>
        <p:nvPr/>
      </p:nvGrpSpPr>
      <p:grpSpPr>
        <a:xfrm>
          <a:off x="0" y="0"/>
          <a:ext cx="0" cy="0"/>
          <a:chOff x="0" y="0"/>
          <a:chExt cx="0" cy="0"/>
        </a:xfrm>
      </p:grpSpPr>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5774" y="15240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dirty="0"/>
              <a:t>Click to edit Master title style</a:t>
            </a:r>
          </a:p>
        </p:txBody>
      </p:sp>
      <p:sp>
        <p:nvSpPr>
          <p:cNvPr id="12"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Tx/>
              <a:buBlip>
                <a:blip r:embed="rId2"/>
              </a:buBlip>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682625" indent="-341313">
              <a:buFontTx/>
              <a:buBlip>
                <a:blip r:embed="rId3"/>
              </a:buBlip>
              <a:defRPr lang="en-US" sz="1600" kern="1200" dirty="0" smtClean="0">
                <a:solidFill>
                  <a:schemeClr val="tx1">
                    <a:lumMod val="65000"/>
                    <a:lumOff val="35000"/>
                  </a:schemeClr>
                </a:solidFill>
                <a:latin typeface="Arial" pitchFamily="34" charset="0"/>
                <a:ea typeface="+mn-ea"/>
                <a:cs typeface="Arial" pitchFamily="34" charset="0"/>
              </a:defRPr>
            </a:lvl2pPr>
            <a:lvl3pPr marL="1030288" indent="-347663">
              <a:lnSpc>
                <a:spcPct val="150000"/>
              </a:lnSpc>
              <a:buFont typeface="Arial" pitchFamily="34" charset="0"/>
              <a:buChar char="•"/>
              <a:defRPr sz="1400">
                <a:solidFill>
                  <a:schemeClr val="tx1">
                    <a:lumMod val="65000"/>
                    <a:lumOff val="35000"/>
                  </a:schemeClr>
                </a:solidFill>
                <a:latin typeface="Arial" pitchFamily="34" charset="0"/>
                <a:cs typeface="Arial" pitchFamily="34" charset="0"/>
              </a:defRPr>
            </a:lvl3pPr>
            <a:lvl4pPr marL="1379538" indent="-349250">
              <a:lnSpc>
                <a:spcPct val="150000"/>
              </a:lnSpc>
              <a:buFont typeface="Arial" pitchFamily="34" charset="0"/>
              <a:buChar char="•"/>
              <a:defRPr sz="1200">
                <a:solidFill>
                  <a:schemeClr val="tx1">
                    <a:lumMod val="65000"/>
                    <a:lumOff val="35000"/>
                  </a:schemeClr>
                </a:solidFill>
                <a:latin typeface="Arial" pitchFamily="34" charset="0"/>
                <a:cs typeface="Arial" pitchFamily="34" charset="0"/>
              </a:defRPr>
            </a:lvl4pPr>
            <a:lvl5pPr marL="1712913" indent="-333375">
              <a:lnSpc>
                <a:spcPct val="150000"/>
              </a:lnSpc>
              <a:buFont typeface="Arial" pitchFamily="34" charset="0"/>
              <a:buChar char="•"/>
              <a:tabLst/>
              <a:defRPr sz="1000">
                <a:solidFill>
                  <a:schemeClr val="tx1">
                    <a:lumMod val="65000"/>
                    <a:lumOff val="3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37036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609E61-39F5-4270-9C6F-FCF6270DE439}" type="slidenum">
              <a:rPr lang="en-US" smtClean="0"/>
              <a:t>‹#›</a:t>
            </a:fld>
            <a:endParaRPr lang="en-US"/>
          </a:p>
        </p:txBody>
      </p:sp>
    </p:spTree>
    <p:extLst>
      <p:ext uri="{BB962C8B-B14F-4D97-AF65-F5344CB8AC3E}">
        <p14:creationId xmlns:p14="http://schemas.microsoft.com/office/powerpoint/2010/main" val="6432894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609E61-39F5-4270-9C6F-FCF6270DE439}" type="slidenum">
              <a:rPr lang="en-US" smtClean="0"/>
              <a:t>‹#›</a:t>
            </a:fld>
            <a:endParaRPr lang="en-US"/>
          </a:p>
        </p:txBody>
      </p:sp>
    </p:spTree>
    <p:extLst>
      <p:ext uri="{BB962C8B-B14F-4D97-AF65-F5344CB8AC3E}">
        <p14:creationId xmlns:p14="http://schemas.microsoft.com/office/powerpoint/2010/main" val="41944956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rot="5400000">
            <a:off x="9182614" y="576969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7"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8"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9"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54105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Main Text Layou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2" y="76204"/>
            <a:ext cx="8000999" cy="705853"/>
          </a:xfrm>
          <a:prstGeom prst="rect">
            <a:avLst/>
          </a:prstGeom>
        </p:spPr>
        <p:txBody>
          <a:bodyPr vert="horz" wrap="none" lIns="0" tIns="45720" rIns="0" bIns="45720" rtlCol="0" anchor="b">
            <a:normAutofit/>
          </a:bodyPr>
          <a:lstStyle>
            <a:lvl1pPr>
              <a:defRPr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2" y="782057"/>
            <a:ext cx="8000999" cy="457451"/>
          </a:xfrm>
          <a:prstGeom prst="rect">
            <a:avLst/>
          </a:prstGeom>
        </p:spPr>
        <p:txBody>
          <a:bodyPr wrap="none" lIns="0" rIns="0">
            <a:normAutofit/>
          </a:bodyPr>
          <a:lstStyle>
            <a:lvl1pPr marL="0" indent="0">
              <a:buNone/>
              <a:defRPr sz="1800">
                <a:solidFill>
                  <a:schemeClr val="accent3"/>
                </a:solidFill>
                <a:latin typeface="+mj-lt"/>
              </a:defRPr>
            </a:lvl1pPr>
          </a:lstStyle>
          <a:p>
            <a:pPr lvl="0"/>
            <a:r>
              <a:rPr lang="en-US" dirty="0"/>
              <a:t>Subtitle</a:t>
            </a:r>
          </a:p>
        </p:txBody>
      </p:sp>
      <p:sp>
        <p:nvSpPr>
          <p:cNvPr id="15" name="Content Placeholder 14"/>
          <p:cNvSpPr>
            <a:spLocks noGrp="1"/>
          </p:cNvSpPr>
          <p:nvPr>
            <p:ph sz="quarter" idx="15"/>
          </p:nvPr>
        </p:nvSpPr>
        <p:spPr>
          <a:xfrm>
            <a:off x="228600" y="1305019"/>
            <a:ext cx="8705850" cy="1698927"/>
          </a:xfrm>
          <a:prstGeom prst="rect">
            <a:avLst/>
          </a:prstGeom>
        </p:spPr>
        <p:txBody>
          <a:bodyPr>
            <a:normAutofit/>
          </a:bodyPr>
          <a:lstStyle>
            <a:lvl1pPr marL="214313" indent="-214313">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9819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71"/>
            <a:ext cx="8813580" cy="899433"/>
          </a:xfrm>
          <a:prstGeom prst="rect">
            <a:avLst/>
          </a:prstGeom>
        </p:spPr>
        <p:txBody>
          <a:bodyPr vert="horz" lIns="91440" tIns="45720" rIns="91440" bIns="45720" rtlCol="0" anchor="ctr">
            <a:normAutofit/>
          </a:bodyPr>
          <a:lstStyle>
            <a:lvl1pPr algn="ctr">
              <a:defRPr sz="33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2"/>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15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2773989246"/>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sp>
        <p:nvSpPr>
          <p:cNvPr id="3"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8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36737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7"/>
            <a:ext cx="4196445" cy="344245"/>
          </a:xfrm>
          <a:prstGeom prst="rect">
            <a:avLst/>
          </a:prstGeom>
          <a:solidFill>
            <a:schemeClr val="accent1"/>
          </a:solidFill>
          <a:ln>
            <a:noFill/>
          </a:ln>
        </p:spPr>
        <p:txBody>
          <a:bodyPr lIns="68569" tIns="34275" rIns="68569" bIns="34275" anchor="ctr" anchorCtr="0">
            <a:noAutofit/>
          </a:bodyPr>
          <a:lstStyle/>
          <a:p>
            <a:pPr algn="ctr"/>
            <a:endParaRPr sz="135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68569" tIns="34275" rIns="68569" bIns="34275" anchor="t" anchorCtr="0">
            <a:noAutofit/>
          </a:bodyPr>
          <a:lstStyle/>
          <a:p>
            <a:pPr algn="ctr">
              <a:buSzPct val="25000"/>
            </a:pPr>
            <a:r>
              <a:rPr lang="en-US" sz="1200" dirty="0">
                <a:solidFill>
                  <a:srgbClr val="FFFFFF"/>
                </a:solidFill>
                <a:ea typeface="Arial"/>
                <a:cs typeface="Arial"/>
                <a:sym typeface="Arial"/>
              </a:rPr>
              <a:t>Board of Directors</a:t>
            </a:r>
          </a:p>
        </p:txBody>
      </p:sp>
      <p:sp>
        <p:nvSpPr>
          <p:cNvPr id="47" name="Rectangle 46"/>
          <p:cNvSpPr/>
          <p:nvPr/>
        </p:nvSpPr>
        <p:spPr>
          <a:xfrm>
            <a:off x="195925" y="1024051"/>
            <a:ext cx="4490240" cy="646331"/>
          </a:xfrm>
          <a:prstGeom prst="rect">
            <a:avLst/>
          </a:prstGeom>
        </p:spPr>
        <p:txBody>
          <a:bodyPr wrap="square">
            <a:spAutoFit/>
          </a:bodyPr>
          <a:lstStyle/>
          <a:p>
            <a:pPr>
              <a:buClr>
                <a:srgbClr val="797979"/>
              </a:buClr>
              <a:buSzPct val="25000"/>
            </a:pPr>
            <a:r>
              <a:rPr lang="en-US" sz="1200" dirty="0">
                <a:solidFill>
                  <a:srgbClr val="2C2D27"/>
                </a:solidFill>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4"/>
            <a:ext cx="7816806" cy="461665"/>
          </a:xfrm>
          <a:prstGeom prst="rect">
            <a:avLst/>
          </a:prstGeom>
          <a:noFill/>
        </p:spPr>
        <p:txBody>
          <a:bodyPr wrap="square" rtlCol="0">
            <a:spAutoFit/>
          </a:bodyPr>
          <a:lstStyle/>
          <a:p>
            <a:r>
              <a:rPr lang="en-US" sz="2400" b="1" dirty="0" err="1">
                <a:solidFill>
                  <a:srgbClr val="FFFFFF"/>
                </a:solidFill>
              </a:rPr>
              <a:t>ExcelinEd</a:t>
            </a:r>
            <a:endParaRPr lang="en-US" sz="2400" b="1" dirty="0">
              <a:solidFill>
                <a:srgbClr val="FFFFFF"/>
              </a:solidFill>
            </a:endParaRPr>
          </a:p>
        </p:txBody>
      </p:sp>
      <p:sp>
        <p:nvSpPr>
          <p:cNvPr id="4" name="TextBox 3"/>
          <p:cNvSpPr txBox="1"/>
          <p:nvPr/>
        </p:nvSpPr>
        <p:spPr>
          <a:xfrm>
            <a:off x="195925" y="2257311"/>
            <a:ext cx="4490240" cy="1200329"/>
          </a:xfrm>
          <a:prstGeom prst="rect">
            <a:avLst/>
          </a:prstGeom>
          <a:noFill/>
        </p:spPr>
        <p:txBody>
          <a:bodyPr wrap="square" rtlCol="0">
            <a:spAutoFit/>
          </a:bodyPr>
          <a:lstStyle/>
          <a:p>
            <a:pPr>
              <a:buFont typeface="Arial" panose="020B0604020202020204" pitchFamily="34" charset="0"/>
              <a:buNone/>
            </a:pPr>
            <a:r>
              <a:rPr lang="en-US" sz="1200" dirty="0">
                <a:solidFill>
                  <a:srgbClr val="2C2D27"/>
                </a:solidFill>
              </a:rPr>
              <a:t>Our Guiding Principles:</a:t>
            </a:r>
          </a:p>
          <a:p>
            <a:pPr marL="214313" indent="-214313">
              <a:buFont typeface="Arial" panose="020B0604020202020204" pitchFamily="34" charset="0"/>
              <a:buChar char="•"/>
            </a:pPr>
            <a:r>
              <a:rPr lang="en-US" sz="1200" dirty="0">
                <a:solidFill>
                  <a:srgbClr val="2C2D27"/>
                </a:solidFill>
              </a:rPr>
              <a:t>All children can learn.</a:t>
            </a:r>
          </a:p>
          <a:p>
            <a:pPr marL="214313" indent="-214313">
              <a:buFont typeface="Arial" panose="020B0604020202020204" pitchFamily="34" charset="0"/>
              <a:buChar char="•"/>
            </a:pPr>
            <a:r>
              <a:rPr lang="en-US" sz="1200" dirty="0">
                <a:solidFill>
                  <a:srgbClr val="2C2D27"/>
                </a:solidFill>
              </a:rPr>
              <a:t>All children should learn at least a year’s worth of knowledge in a year’s time.</a:t>
            </a:r>
          </a:p>
          <a:p>
            <a:pPr marL="214313" indent="-214313">
              <a:buFont typeface="Arial" panose="020B0604020202020204" pitchFamily="34" charset="0"/>
              <a:buChar char="•"/>
            </a:pPr>
            <a:r>
              <a:rPr lang="en-US" sz="1200" dirty="0">
                <a:solidFill>
                  <a:srgbClr val="2C2D27"/>
                </a:solidFill>
              </a:rPr>
              <a:t>All children will achieve when education is organized around the singular goal of student success.</a:t>
            </a:r>
          </a:p>
        </p:txBody>
      </p:sp>
      <p:sp>
        <p:nvSpPr>
          <p:cNvPr id="5" name="TextBox 4"/>
          <p:cNvSpPr txBox="1"/>
          <p:nvPr/>
        </p:nvSpPr>
        <p:spPr>
          <a:xfrm>
            <a:off x="195924" y="4234718"/>
            <a:ext cx="2576026" cy="276999"/>
          </a:xfrm>
          <a:prstGeom prst="rect">
            <a:avLst/>
          </a:prstGeom>
          <a:noFill/>
        </p:spPr>
        <p:txBody>
          <a:bodyPr wrap="square" rtlCol="0">
            <a:spAutoFit/>
          </a:bodyPr>
          <a:lstStyle/>
          <a:p>
            <a:pPr>
              <a:buFont typeface="Arial" panose="020B0604020202020204" pitchFamily="34" charset="0"/>
              <a:buNone/>
            </a:pPr>
            <a:r>
              <a:rPr lang="en-US" sz="1200" dirty="0">
                <a:solidFill>
                  <a:srgbClr val="2C2D27"/>
                </a:solidFill>
              </a:rPr>
              <a:t>Our Approach:</a:t>
            </a:r>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anchor="t" anchorCtr="0" compatLnSpc="1">
            <a:prstTxWarp prst="textNoShape">
              <a:avLst/>
            </a:prstTxWarp>
          </a:bodyPr>
          <a:lstStyle/>
          <a:p>
            <a:pPr eaLnBrk="0" fontAlgn="base" hangingPunct="0">
              <a:spcBef>
                <a:spcPct val="0"/>
              </a:spcBef>
              <a:spcAft>
                <a:spcPts val="600"/>
              </a:spcAft>
              <a:defRPr/>
            </a:pPr>
            <a:r>
              <a:rPr lang="en-US" altLang="en-US" sz="900" dirty="0">
                <a:solidFill>
                  <a:srgbClr val="2C2D27"/>
                </a:solidFill>
              </a:rPr>
              <a:t>Jeb Bush</a:t>
            </a:r>
            <a:br>
              <a:rPr lang="en-US" altLang="en-US" sz="1350" dirty="0">
                <a:solidFill>
                  <a:srgbClr val="2C2D27"/>
                </a:solidFill>
              </a:rPr>
            </a:br>
            <a:r>
              <a:rPr lang="en-US" altLang="en-US" sz="750" i="1" dirty="0">
                <a:solidFill>
                  <a:srgbClr val="2C2D27"/>
                </a:solidFill>
              </a:rPr>
              <a:t>Chairman, 43rd Governor of Mississippi</a:t>
            </a:r>
          </a:p>
          <a:p>
            <a:pPr eaLnBrk="0" fontAlgn="base" hangingPunct="0">
              <a:spcBef>
                <a:spcPct val="0"/>
              </a:spcBef>
              <a:spcAft>
                <a:spcPts val="600"/>
              </a:spcAft>
              <a:defRPr/>
            </a:pPr>
            <a:r>
              <a:rPr lang="en-US" altLang="en-US" sz="900" dirty="0">
                <a:solidFill>
                  <a:srgbClr val="2C2D27"/>
                </a:solidFill>
              </a:rPr>
              <a:t>F. Philip Handy</a:t>
            </a:r>
            <a:br>
              <a:rPr lang="en-US" altLang="en-US" sz="900" dirty="0">
                <a:solidFill>
                  <a:srgbClr val="2C2D27"/>
                </a:solidFill>
              </a:rPr>
            </a:br>
            <a:r>
              <a:rPr lang="en-US" altLang="en-US" sz="750" i="1" dirty="0">
                <a:solidFill>
                  <a:srgbClr val="2C2D27"/>
                </a:solidFill>
              </a:rPr>
              <a:t>Chief Executive Officer, Winter Park Capital</a:t>
            </a:r>
          </a:p>
          <a:p>
            <a:pPr eaLnBrk="0" fontAlgn="base" hangingPunct="0">
              <a:spcBef>
                <a:spcPct val="0"/>
              </a:spcBef>
              <a:spcAft>
                <a:spcPts val="600"/>
              </a:spcAft>
              <a:defRPr/>
            </a:pPr>
            <a:r>
              <a:rPr lang="en-US" altLang="en-US" sz="900" dirty="0">
                <a:solidFill>
                  <a:srgbClr val="2C2D27"/>
                </a:solidFill>
              </a:rPr>
              <a:t>Reginald Brown</a:t>
            </a:r>
            <a:br>
              <a:rPr lang="en-US" altLang="en-US" sz="900" dirty="0">
                <a:solidFill>
                  <a:srgbClr val="2C2D27"/>
                </a:solidFill>
              </a:rPr>
            </a:br>
            <a:r>
              <a:rPr lang="en-US" altLang="en-US" sz="750" i="1" dirty="0">
                <a:solidFill>
                  <a:srgbClr val="2C2D27"/>
                </a:solidFill>
              </a:rPr>
              <a:t>Partner, </a:t>
            </a:r>
            <a:r>
              <a:rPr lang="en-US" altLang="en-US" sz="750" i="1" dirty="0" err="1">
                <a:solidFill>
                  <a:srgbClr val="2C2D27"/>
                </a:solidFill>
              </a:rPr>
              <a:t>WilmerHale</a:t>
            </a:r>
            <a:r>
              <a:rPr lang="en-US" altLang="en-US" sz="750" i="1" dirty="0">
                <a:solidFill>
                  <a:srgbClr val="2C2D27"/>
                </a:solidFill>
              </a:rPr>
              <a:t> </a:t>
            </a:r>
          </a:p>
          <a:p>
            <a:pPr eaLnBrk="0" fontAlgn="base" hangingPunct="0">
              <a:spcBef>
                <a:spcPct val="0"/>
              </a:spcBef>
              <a:spcAft>
                <a:spcPts val="600"/>
              </a:spcAft>
              <a:defRPr/>
            </a:pPr>
            <a:r>
              <a:rPr lang="en-US" altLang="en-US" sz="900" dirty="0">
                <a:solidFill>
                  <a:srgbClr val="2C2D27"/>
                </a:solidFill>
              </a:rPr>
              <a:t>Eric Cantor</a:t>
            </a:r>
            <a:br>
              <a:rPr lang="en-US" altLang="en-US" sz="900" dirty="0">
                <a:solidFill>
                  <a:srgbClr val="2C2D27"/>
                </a:solidFill>
              </a:rPr>
            </a:br>
            <a:r>
              <a:rPr lang="en-US" altLang="en-US" sz="750" i="1" dirty="0">
                <a:solidFill>
                  <a:srgbClr val="2C2D27"/>
                </a:solidFill>
              </a:rPr>
              <a:t>Vice Chairman &amp; Managing Director, </a:t>
            </a:r>
            <a:r>
              <a:rPr lang="en-US" altLang="en-US" sz="750" i="1" dirty="0" err="1">
                <a:solidFill>
                  <a:srgbClr val="2C2D27"/>
                </a:solidFill>
              </a:rPr>
              <a:t>Moelis</a:t>
            </a:r>
            <a:r>
              <a:rPr lang="en-US" altLang="en-US" sz="750" i="1" dirty="0">
                <a:solidFill>
                  <a:srgbClr val="2C2D27"/>
                </a:solidFill>
              </a:rPr>
              <a:t> &amp; Company</a:t>
            </a:r>
            <a:endParaRPr lang="en-US" altLang="en-US" sz="750" dirty="0">
              <a:solidFill>
                <a:srgbClr val="2C2D27"/>
              </a:solidFill>
            </a:endParaRPr>
          </a:p>
          <a:p>
            <a:pPr eaLnBrk="0" fontAlgn="base" hangingPunct="0">
              <a:spcBef>
                <a:spcPct val="0"/>
              </a:spcBef>
              <a:spcAft>
                <a:spcPts val="600"/>
              </a:spcAft>
              <a:defRPr/>
            </a:pPr>
            <a:r>
              <a:rPr lang="en-US" altLang="en-US" sz="900" dirty="0">
                <a:solidFill>
                  <a:srgbClr val="2C2D27"/>
                </a:solidFill>
              </a:rPr>
              <a:t>César Conde</a:t>
            </a:r>
            <a:br>
              <a:rPr lang="en-US" altLang="en-US" sz="900" dirty="0">
                <a:solidFill>
                  <a:srgbClr val="2C2D27"/>
                </a:solidFill>
              </a:rPr>
            </a:br>
            <a:r>
              <a:rPr lang="en-US" altLang="en-US" sz="750" i="1" dirty="0">
                <a:solidFill>
                  <a:srgbClr val="2C2D27"/>
                </a:solidFill>
              </a:rPr>
              <a:t>Chairman, </a:t>
            </a:r>
            <a:r>
              <a:rPr lang="en-US" altLang="en-US" sz="750" i="1" dirty="0" err="1">
                <a:solidFill>
                  <a:srgbClr val="2C2D27"/>
                </a:solidFill>
              </a:rPr>
              <a:t>NBCUniversal</a:t>
            </a:r>
            <a:r>
              <a:rPr lang="en-US" altLang="en-US" sz="750" i="1" dirty="0">
                <a:solidFill>
                  <a:srgbClr val="2C2D27"/>
                </a:solidFill>
              </a:rPr>
              <a:t> International Group and </a:t>
            </a:r>
            <a:r>
              <a:rPr lang="en-US" altLang="en-US" sz="750" i="1" dirty="0" err="1">
                <a:solidFill>
                  <a:srgbClr val="2C2D27"/>
                </a:solidFill>
              </a:rPr>
              <a:t>NBCUniversal</a:t>
            </a:r>
            <a:r>
              <a:rPr lang="en-US" altLang="en-US" sz="750" i="1" dirty="0">
                <a:solidFill>
                  <a:srgbClr val="2C2D27"/>
                </a:solidFill>
              </a:rPr>
              <a:t> </a:t>
            </a:r>
            <a:r>
              <a:rPr lang="en-US" altLang="en-US" sz="750" i="1" dirty="0" err="1">
                <a:solidFill>
                  <a:srgbClr val="2C2D27"/>
                </a:solidFill>
              </a:rPr>
              <a:t>Telemundo</a:t>
            </a:r>
            <a:r>
              <a:rPr lang="en-US" altLang="en-US" sz="750" i="1" dirty="0">
                <a:solidFill>
                  <a:srgbClr val="2C2D27"/>
                </a:solidFill>
              </a:rPr>
              <a:t> Enterprises</a:t>
            </a:r>
          </a:p>
          <a:p>
            <a:pPr eaLnBrk="0" fontAlgn="base" hangingPunct="0">
              <a:spcBef>
                <a:spcPct val="0"/>
              </a:spcBef>
              <a:spcAft>
                <a:spcPts val="600"/>
              </a:spcAft>
              <a:defRPr/>
            </a:pPr>
            <a:r>
              <a:rPr lang="en-US" altLang="en-US" sz="900" dirty="0">
                <a:solidFill>
                  <a:srgbClr val="2C2D27"/>
                </a:solidFill>
              </a:rPr>
              <a:t>Joel Klein</a:t>
            </a:r>
            <a:br>
              <a:rPr lang="en-US" altLang="en-US" sz="900" dirty="0">
                <a:solidFill>
                  <a:srgbClr val="2C2D27"/>
                </a:solidFill>
              </a:rPr>
            </a:br>
            <a:r>
              <a:rPr lang="en-US" altLang="en-US" sz="750" i="1" dirty="0">
                <a:solidFill>
                  <a:srgbClr val="2C2D27"/>
                </a:solidFill>
              </a:rPr>
              <a:t>Chief Policy and Strategy Officer, Oscar Health </a:t>
            </a:r>
          </a:p>
          <a:p>
            <a:pPr eaLnBrk="0" fontAlgn="base" hangingPunct="0">
              <a:spcBef>
                <a:spcPct val="0"/>
              </a:spcBef>
              <a:spcAft>
                <a:spcPts val="600"/>
              </a:spcAft>
              <a:defRPr/>
            </a:pPr>
            <a:r>
              <a:rPr lang="en-US" altLang="en-US" sz="900" dirty="0">
                <a:solidFill>
                  <a:srgbClr val="2C2D27"/>
                </a:solidFill>
              </a:rPr>
              <a:t>William </a:t>
            </a:r>
            <a:r>
              <a:rPr lang="en-US" altLang="en-US" sz="900" dirty="0" err="1">
                <a:solidFill>
                  <a:srgbClr val="2C2D27"/>
                </a:solidFill>
              </a:rPr>
              <a:t>Oberndorf</a:t>
            </a:r>
            <a:br>
              <a:rPr lang="en-US" altLang="en-US" sz="900" dirty="0">
                <a:solidFill>
                  <a:srgbClr val="2C2D27"/>
                </a:solidFill>
              </a:rPr>
            </a:br>
            <a:r>
              <a:rPr lang="en-US" altLang="en-US" sz="750" i="1" dirty="0">
                <a:solidFill>
                  <a:srgbClr val="2C2D27"/>
                </a:solidFill>
              </a:rPr>
              <a:t>Chairman, </a:t>
            </a:r>
            <a:r>
              <a:rPr lang="en-US" altLang="en-US" sz="750" i="1" dirty="0" err="1">
                <a:solidFill>
                  <a:srgbClr val="2C2D27"/>
                </a:solidFill>
              </a:rPr>
              <a:t>Oberndorf</a:t>
            </a:r>
            <a:r>
              <a:rPr lang="en-US" altLang="en-US" sz="750" i="1" dirty="0">
                <a:solidFill>
                  <a:srgbClr val="2C2D27"/>
                </a:solidFill>
              </a:rPr>
              <a:t> Enterprises</a:t>
            </a:r>
          </a:p>
          <a:p>
            <a:pPr eaLnBrk="0" fontAlgn="base" hangingPunct="0">
              <a:spcBef>
                <a:spcPct val="0"/>
              </a:spcBef>
              <a:spcAft>
                <a:spcPts val="600"/>
              </a:spcAft>
              <a:defRPr/>
            </a:pPr>
            <a:r>
              <a:rPr lang="en-US" altLang="en-US" sz="900" dirty="0">
                <a:solidFill>
                  <a:srgbClr val="2C2D27"/>
                </a:solidFill>
              </a:rPr>
              <a:t>Dr. Condoleezza Rice</a:t>
            </a:r>
            <a:br>
              <a:rPr lang="en-US" altLang="en-US" sz="900" dirty="0">
                <a:solidFill>
                  <a:srgbClr val="2C2D27"/>
                </a:solidFill>
              </a:rPr>
            </a:br>
            <a:r>
              <a:rPr lang="en-US" altLang="en-US" sz="750" i="1" dirty="0">
                <a:solidFill>
                  <a:srgbClr val="2C2D27"/>
                </a:solidFill>
              </a:rPr>
              <a:t>66th U.S. Secretary of State</a:t>
            </a:r>
          </a:p>
          <a:p>
            <a:pPr eaLnBrk="0" fontAlgn="base" hangingPunct="0">
              <a:spcBef>
                <a:spcPct val="0"/>
              </a:spcBef>
              <a:spcAft>
                <a:spcPts val="600"/>
              </a:spcAft>
              <a:defRPr/>
            </a:pPr>
            <a:r>
              <a:rPr lang="en-US" altLang="en-US" sz="900" dirty="0">
                <a:solidFill>
                  <a:srgbClr val="2C2D27"/>
                </a:solidFill>
              </a:rPr>
              <a:t>Charles Schwab</a:t>
            </a:r>
            <a:br>
              <a:rPr lang="en-US" altLang="en-US" sz="900" dirty="0">
                <a:solidFill>
                  <a:srgbClr val="2C2D27"/>
                </a:solidFill>
              </a:rPr>
            </a:br>
            <a:r>
              <a:rPr lang="en-US" altLang="en-US" sz="750" i="1" dirty="0">
                <a:solidFill>
                  <a:srgbClr val="2C2D27"/>
                </a:solidFill>
              </a:rPr>
              <a:t>Chairman, The Charles Schwab Corp.</a:t>
            </a:r>
            <a:endParaRPr lang="en-US" altLang="en-US" sz="750" dirty="0">
              <a:solidFill>
                <a:srgbClr val="2C2D27"/>
              </a:solidFill>
            </a:endParaRPr>
          </a:p>
        </p:txBody>
      </p:sp>
      <p:sp>
        <p:nvSpPr>
          <p:cNvPr id="13"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4" y="4734798"/>
            <a:ext cx="3995936" cy="1597155"/>
          </a:xfrm>
          <a:prstGeom prst="rect">
            <a:avLst/>
          </a:prstGeom>
        </p:spPr>
      </p:pic>
    </p:spTree>
    <p:extLst>
      <p:ext uri="{BB962C8B-B14F-4D97-AF65-F5344CB8AC3E}">
        <p14:creationId xmlns:p14="http://schemas.microsoft.com/office/powerpoint/2010/main" val="23497567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lstStyle>
            <a:lvl1pPr marL="0" indent="0" algn="l">
              <a:buNone/>
              <a:defRPr sz="27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2" y="108664"/>
            <a:ext cx="3231230" cy="823243"/>
          </a:xfrm>
          <a:prstGeom prst="rect">
            <a:avLst/>
          </a:prstGeom>
        </p:spPr>
      </p:pic>
    </p:spTree>
    <p:extLst>
      <p:ext uri="{BB962C8B-B14F-4D97-AF65-F5344CB8AC3E}">
        <p14:creationId xmlns:p14="http://schemas.microsoft.com/office/powerpoint/2010/main" val="29498074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5"/>
            <a:ext cx="8356790" cy="992579"/>
          </a:xfrm>
          <a:prstGeom prst="rect">
            <a:avLst/>
          </a:prstGeom>
          <a:noFill/>
        </p:spPr>
        <p:txBody>
          <a:bodyPr wrap="square" rtlCol="0">
            <a:spAutoFit/>
          </a:bodyPr>
          <a:lstStyle/>
          <a:p>
            <a:pPr algn="ctr"/>
            <a:br>
              <a:rPr lang="en-US" sz="1350" dirty="0">
                <a:solidFill>
                  <a:srgbClr val="05678B"/>
                </a:solidFill>
              </a:rPr>
            </a:br>
            <a:endParaRPr lang="en-US" sz="1350" dirty="0">
              <a:solidFill>
                <a:srgbClr val="05678B"/>
              </a:solidFill>
            </a:endParaRPr>
          </a:p>
          <a:p>
            <a:pPr algn="ctr"/>
            <a:r>
              <a:rPr lang="en-US" sz="1050" dirty="0">
                <a:solidFill>
                  <a:srgbClr val="05678B"/>
                </a:solidFill>
              </a:rPr>
              <a:t> Foundation for Excellence in Education</a:t>
            </a:r>
            <a:br>
              <a:rPr lang="en-US" sz="1050" dirty="0">
                <a:solidFill>
                  <a:srgbClr val="05678B"/>
                </a:solidFill>
              </a:rPr>
            </a:br>
            <a:r>
              <a:rPr lang="en-US" sz="1050" dirty="0">
                <a:solidFill>
                  <a:srgbClr val="05678B"/>
                </a:solidFill>
              </a:rPr>
              <a:t>P.O. Box 10691</a:t>
            </a:r>
            <a:br>
              <a:rPr lang="en-US" sz="1050" dirty="0">
                <a:solidFill>
                  <a:srgbClr val="05678B"/>
                </a:solidFill>
              </a:rPr>
            </a:br>
            <a:r>
              <a:rPr lang="en-US" sz="1050" dirty="0">
                <a:solidFill>
                  <a:srgbClr val="05678B"/>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nSpc>
                  <a:spcPct val="200000"/>
                </a:lnSpc>
              </a:pPr>
              <a:r>
                <a:rPr lang="en-US" sz="1050" dirty="0">
                  <a:solidFill>
                    <a:srgbClr val="05678B"/>
                  </a:solidFill>
                </a:rPr>
                <a:t>850.391.4090</a:t>
              </a:r>
              <a:br>
                <a:rPr lang="en-US" sz="1050" dirty="0">
                  <a:solidFill>
                    <a:srgbClr val="05678B"/>
                  </a:solidFill>
                </a:rPr>
              </a:br>
              <a:r>
                <a:rPr lang="en-US" sz="1050" dirty="0">
                  <a:solidFill>
                    <a:srgbClr val="05678B"/>
                  </a:solidFill>
                </a:rPr>
                <a:t>info@ExcelinEd.org</a:t>
              </a:r>
            </a:p>
            <a:p>
              <a:pPr>
                <a:lnSpc>
                  <a:spcPct val="200000"/>
                </a:lnSpc>
              </a:pPr>
              <a:r>
                <a:rPr lang="en-US" sz="1050" dirty="0">
                  <a:solidFill>
                    <a:srgbClr val="05678B"/>
                  </a:solidFill>
                </a:rPr>
                <a:t>ExcelinEd.org</a:t>
              </a:r>
            </a:p>
            <a:p>
              <a:pPr>
                <a:lnSpc>
                  <a:spcPct val="200000"/>
                </a:lnSpc>
              </a:pPr>
              <a:endParaRPr lang="en-US" sz="1050" dirty="0">
                <a:solidFill>
                  <a:srgbClr val="05678B"/>
                </a:solidFill>
              </a:endParaRPr>
            </a:p>
            <a:p>
              <a:pPr>
                <a:lnSpc>
                  <a:spcPct val="200000"/>
                </a:lnSpc>
              </a:pPr>
              <a:endParaRPr lang="en-US" sz="1050" dirty="0">
                <a:solidFill>
                  <a:srgbClr val="05678B"/>
                </a:solidFill>
              </a:endParaRPr>
            </a:p>
            <a:p>
              <a:pPr>
                <a:lnSpc>
                  <a:spcPct val="200000"/>
                </a:lnSpc>
              </a:pPr>
              <a:endParaRPr lang="en-US" sz="1050" dirty="0">
                <a:solidFill>
                  <a:srgbClr val="05678B"/>
                </a:solidFill>
              </a:endParaRPr>
            </a:p>
            <a:p>
              <a:pPr>
                <a:lnSpc>
                  <a:spcPct val="200000"/>
                </a:lnSpc>
              </a:pPr>
              <a:endParaRPr lang="en-US" sz="1050" dirty="0">
                <a:solidFill>
                  <a:srgbClr val="05678B"/>
                </a:solidFill>
              </a:endParaRPr>
            </a:p>
            <a:p>
              <a:pPr>
                <a:lnSpc>
                  <a:spcPct val="200000"/>
                </a:lnSpc>
              </a:pPr>
              <a:r>
                <a:rPr lang="en-US" sz="1050" dirty="0">
                  <a:solidFill>
                    <a:srgbClr val="05678B"/>
                  </a:solidFill>
                </a:rPr>
                <a:t>/ExcelinEd</a:t>
              </a:r>
            </a:p>
            <a:p>
              <a:pPr>
                <a:lnSpc>
                  <a:spcPct val="200000"/>
                </a:lnSpc>
              </a:pPr>
              <a:r>
                <a:rPr lang="en-US" sz="1050" dirty="0">
                  <a:solidFill>
                    <a:srgbClr val="05678B"/>
                  </a:solidFill>
                </a:rPr>
                <a:t>@ExcelinEd</a:t>
              </a:r>
            </a:p>
            <a:p>
              <a:pPr>
                <a:lnSpc>
                  <a:spcPct val="200000"/>
                </a:lnSpc>
              </a:pPr>
              <a:r>
                <a:rPr lang="en-US" sz="1050" dirty="0">
                  <a:solidFill>
                    <a:srgbClr val="05678B"/>
                  </a:solidFill>
                </a:rPr>
                <a:t>/ExcelinEd</a:t>
              </a:r>
            </a:p>
            <a:p>
              <a:pPr algn="ctr"/>
              <a:endParaRPr lang="en-US" sz="1350" dirty="0">
                <a:solidFill>
                  <a:srgbClr val="05678B"/>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15441" y="1692540"/>
            <a:ext cx="2513119" cy="461665"/>
          </a:xfrm>
          <a:prstGeom prst="rect">
            <a:avLst/>
          </a:prstGeom>
          <a:noFill/>
        </p:spPr>
        <p:txBody>
          <a:bodyPr wrap="square" rtlCol="0">
            <a:spAutoFit/>
          </a:bodyPr>
          <a:lstStyle/>
          <a:p>
            <a:pPr algn="ctr"/>
            <a:r>
              <a:rPr lang="en-US" sz="2400" dirty="0">
                <a:solidFill>
                  <a:srgbClr val="05678B"/>
                </a:solidFill>
              </a:rPr>
              <a:t>Thank You!</a:t>
            </a:r>
          </a:p>
        </p:txBody>
      </p:sp>
      <p:sp>
        <p:nvSpPr>
          <p:cNvPr id="3" name="Text Placeholder 2"/>
          <p:cNvSpPr>
            <a:spLocks noGrp="1"/>
          </p:cNvSpPr>
          <p:nvPr>
            <p:ph type="body" sz="quarter" idx="10" hasCustomPrompt="1"/>
          </p:nvPr>
        </p:nvSpPr>
        <p:spPr>
          <a:xfrm>
            <a:off x="1295401" y="2651997"/>
            <a:ext cx="6784975" cy="1313247"/>
          </a:xfrm>
          <a:prstGeom prst="rect">
            <a:avLst/>
          </a:prstGeom>
        </p:spPr>
        <p:txBody>
          <a:bodyPr/>
          <a:lstStyle>
            <a:lvl1pPr marL="0" indent="0" algn="ctr">
              <a:buNone/>
              <a:defRPr sz="15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33152583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6"/>
          <p:cNvSpPr txBox="1"/>
          <p:nvPr userDrawn="1"/>
        </p:nvSpPr>
        <p:spPr>
          <a:xfrm>
            <a:off x="195923" y="165564"/>
            <a:ext cx="7816806" cy="461665"/>
          </a:xfrm>
          <a:prstGeom prst="rect">
            <a:avLst/>
          </a:prstGeom>
          <a:noFill/>
        </p:spPr>
        <p:txBody>
          <a:bodyPr wrap="square" rtlCol="0">
            <a:spAutoFit/>
          </a:bodyPr>
          <a:lstStyle/>
          <a:p>
            <a:r>
              <a:rPr lang="en-US" sz="2400" b="1" dirty="0">
                <a:solidFill>
                  <a:srgbClr val="FFFFFF"/>
                </a:solidFill>
              </a:rPr>
              <a:t>About ExcelinEd</a:t>
            </a:r>
          </a:p>
        </p:txBody>
      </p:sp>
      <p:sp>
        <p:nvSpPr>
          <p:cNvPr id="3"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spTree>
    <p:extLst>
      <p:ext uri="{BB962C8B-B14F-4D97-AF65-F5344CB8AC3E}">
        <p14:creationId xmlns:p14="http://schemas.microsoft.com/office/powerpoint/2010/main" val="406251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45774" y="152400"/>
            <a:ext cx="8229600" cy="715962"/>
          </a:xfrm>
        </p:spPr>
        <p:txBody>
          <a:bodyPr>
            <a:normAutofit/>
          </a:bodyPr>
          <a:lstStyle>
            <a:lvl1pPr algn="l">
              <a:defRPr sz="3200" b="1" spc="0">
                <a:solidFill>
                  <a:schemeClr val="bg1"/>
                </a:solidFill>
                <a:latin typeface="+mj-lt"/>
                <a:cs typeface="Arial" pitchFamily="34" charset="0"/>
              </a:defRPr>
            </a:lvl1pPr>
          </a:lstStyle>
          <a:p>
            <a:r>
              <a:rPr lang="en-US"/>
              <a:t>Click to edit Master title style</a:t>
            </a:r>
          </a:p>
        </p:txBody>
      </p:sp>
      <p:sp>
        <p:nvSpPr>
          <p:cNvPr id="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28362814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1_Plain Layout">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Title Placeholder 1"/>
          <p:cNvSpPr>
            <a:spLocks noGrp="1"/>
          </p:cNvSpPr>
          <p:nvPr>
            <p:ph type="title"/>
          </p:nvPr>
        </p:nvSpPr>
        <p:spPr>
          <a:xfrm>
            <a:off x="228601" y="76200"/>
            <a:ext cx="7522853" cy="1066800"/>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4" name="Text Placeholder 2"/>
          <p:cNvSpPr>
            <a:spLocks noGrp="1"/>
          </p:cNvSpPr>
          <p:nvPr>
            <p:ph idx="1"/>
          </p:nvPr>
        </p:nvSpPr>
        <p:spPr>
          <a:xfrm>
            <a:off x="240417" y="1524001"/>
            <a:ext cx="8229600" cy="4495800"/>
          </a:xfrm>
          <a:prstGeom prst="rect">
            <a:avLst/>
          </a:prstGeom>
        </p:spPr>
        <p:txBody>
          <a:bodyPr vert="horz" lIns="91440" tIns="45720" rIns="91440" bIns="45720" rtlCol="0">
            <a:normAutofit/>
          </a:bodyPr>
          <a:lstStyle>
            <a:lvl1pPr marL="257175" indent="-257175">
              <a:buFontTx/>
              <a:buBlip>
                <a:blip r:embed="rId2"/>
              </a:buBlip>
              <a:defRPr>
                <a:solidFill>
                  <a:schemeClr val="accent3"/>
                </a:solidFill>
                <a:latin typeface="+mn-lt"/>
              </a:defRPr>
            </a:lvl1pPr>
            <a:lvl2pPr marL="557213" indent="-214313">
              <a:buFontTx/>
              <a:buBlip>
                <a:blip r:embed="rId3"/>
              </a:buBlip>
              <a:defRPr>
                <a:solidFill>
                  <a:schemeClr val="accent3"/>
                </a:solidFill>
                <a:latin typeface="+mn-lt"/>
              </a:defRPr>
            </a:lvl2pPr>
            <a:lvl3pPr marL="900113" indent="-214313">
              <a:buClr>
                <a:schemeClr val="tx1"/>
              </a:buClr>
              <a:buFont typeface="Arial" panose="020B0604020202020204" pitchFamily="34" charset="0"/>
              <a:buChar char="•"/>
              <a:defRPr>
                <a:solidFill>
                  <a:schemeClr val="accent3"/>
                </a:solidFill>
                <a:latin typeface="+mn-lt"/>
              </a:defRPr>
            </a:lvl3pPr>
            <a:lvl4pPr marL="1200150" indent="-171450">
              <a:buClr>
                <a:schemeClr val="tx1"/>
              </a:buClr>
              <a:buFont typeface="Arial" panose="020B0604020202020204" pitchFamily="34" charset="0"/>
              <a:buChar char="•"/>
              <a:defRPr>
                <a:solidFill>
                  <a:schemeClr val="accent3"/>
                </a:solidFill>
                <a:latin typeface="+mn-lt"/>
              </a:defRPr>
            </a:lvl4pPr>
            <a:lvl5pPr marL="1543050" indent="-171450">
              <a:buClr>
                <a:schemeClr val="tx1"/>
              </a:buClr>
              <a:buFont typeface="Arial" panose="020B0604020202020204" pitchFamily="34" charset="0"/>
              <a:buChar char="•"/>
              <a:defRPr>
                <a:solidFill>
                  <a:schemeClr val="accent3"/>
                </a:solidFill>
                <a:latin typeface="+mn-lt"/>
              </a:defRPr>
            </a:lvl5pPr>
            <a:lvl6pPr>
              <a:buClr>
                <a:schemeClr val="tx1"/>
              </a:buClr>
              <a:defRPr baseline="0"/>
            </a:lvl6pPr>
            <a:lvl7pPr>
              <a:buClr>
                <a:schemeClr val="tx1"/>
              </a:buClr>
              <a:defRPr baseline="0"/>
            </a:lvl7pPr>
            <a:lvl8pPr>
              <a:buClr>
                <a:schemeClr val="tx1"/>
              </a:buClr>
              <a:defRPr baseline="0"/>
            </a:lvl8pPr>
            <a:lvl9pPr>
              <a:buClr>
                <a:schemeClr val="tx1"/>
              </a:buCl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spTree>
    <p:extLst>
      <p:ext uri="{BB962C8B-B14F-4D97-AF65-F5344CB8AC3E}">
        <p14:creationId xmlns:p14="http://schemas.microsoft.com/office/powerpoint/2010/main" val="386503710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2C2D27"/>
              </a:solidFill>
            </a:endParaRPr>
          </a:p>
        </p:txBody>
      </p:sp>
      <p:sp>
        <p:nvSpPr>
          <p:cNvPr id="5" name="Footer Placeholder 4"/>
          <p:cNvSpPr>
            <a:spLocks noGrp="1"/>
          </p:cNvSpPr>
          <p:nvPr>
            <p:ph type="ftr" sz="quarter" idx="11"/>
          </p:nvPr>
        </p:nvSpPr>
        <p:spPr/>
        <p:txBody>
          <a:bodyPr/>
          <a:lstStyle/>
          <a:p>
            <a:endParaRPr lang="en-US" dirty="0">
              <a:solidFill>
                <a:srgbClr val="2C2D27"/>
              </a:solidFill>
            </a:endParaRPr>
          </a:p>
        </p:txBody>
      </p:sp>
      <p:sp>
        <p:nvSpPr>
          <p:cNvPr id="6" name="Slide Number Placeholder 5"/>
          <p:cNvSpPr>
            <a:spLocks noGrp="1"/>
          </p:cNvSpPr>
          <p:nvPr>
            <p:ph type="sldNum" sz="quarter" idx="12"/>
          </p:nvPr>
        </p:nvSpPr>
        <p:spPr/>
        <p:txBody>
          <a:bodyPr/>
          <a:lstStyle/>
          <a:p>
            <a:fld id="{1990DA79-8B4B-4257-808D-AE343FFE7162}" type="slidenum">
              <a:rPr lang="en-US" smtClean="0">
                <a:solidFill>
                  <a:srgbClr val="05678B"/>
                </a:solidFill>
              </a:rPr>
              <a:pPr/>
              <a:t>‹#›</a:t>
            </a:fld>
            <a:endParaRPr lang="en-US" dirty="0">
              <a:solidFill>
                <a:srgbClr val="05678B"/>
              </a:solidFill>
            </a:endParaRPr>
          </a:p>
        </p:txBody>
      </p:sp>
    </p:spTree>
    <p:extLst>
      <p:ext uri="{BB962C8B-B14F-4D97-AF65-F5344CB8AC3E}">
        <p14:creationId xmlns:p14="http://schemas.microsoft.com/office/powerpoint/2010/main" val="8093516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Image Bullet">
    <p:spTree>
      <p:nvGrpSpPr>
        <p:cNvPr id="1" name=""/>
        <p:cNvGrpSpPr/>
        <p:nvPr/>
      </p:nvGrpSpPr>
      <p:grpSpPr>
        <a:xfrm>
          <a:off x="0" y="0"/>
          <a:ext cx="0" cy="0"/>
          <a:chOff x="0" y="0"/>
          <a:chExt cx="0" cy="0"/>
        </a:xfrm>
      </p:grpSpPr>
      <p:cxnSp>
        <p:nvCxnSpPr>
          <p:cNvPr id="5" name="Straight Connector 4"/>
          <p:cNvCxnSpPr/>
          <p:nvPr/>
        </p:nvCxnSpPr>
        <p:spPr>
          <a:xfrm rot="5400000">
            <a:off x="9989119" y="5772132"/>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582384" y="6377837"/>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9182614" y="6073037"/>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8" name="Slide Number Placeholder 1"/>
          <p:cNvSpPr>
            <a:spLocks noGrp="1"/>
          </p:cNvSpPr>
          <p:nvPr>
            <p:ph type="sldNum" sz="quarter" idx="4"/>
          </p:nvPr>
        </p:nvSpPr>
        <p:spPr>
          <a:xfrm>
            <a:off x="8642931" y="6518895"/>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sp>
        <p:nvSpPr>
          <p:cNvPr id="19"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800">
                <a:solidFill>
                  <a:schemeClr val="accent1"/>
                </a:solidFill>
                <a:latin typeface="+mj-lt"/>
              </a:defRPr>
            </a:lvl1pPr>
          </a:lstStyle>
          <a:p>
            <a:pPr lvl="0"/>
            <a:r>
              <a:rPr lang="en-US" dirty="0"/>
              <a:t>Subtitle</a:t>
            </a:r>
          </a:p>
        </p:txBody>
      </p:sp>
      <p:sp>
        <p:nvSpPr>
          <p:cNvPr id="20"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dirty="0"/>
              <a:t>*Sources</a:t>
            </a:r>
          </a:p>
        </p:txBody>
      </p:sp>
      <p:sp>
        <p:nvSpPr>
          <p:cNvPr id="21"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84419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rot="5400000">
            <a:off x="9182614" y="5769692"/>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8642931" y="6518895"/>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sp>
        <p:nvSpPr>
          <p:cNvPr id="7"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800">
                <a:solidFill>
                  <a:schemeClr val="accent1"/>
                </a:solidFill>
                <a:latin typeface="+mj-lt"/>
              </a:defRPr>
            </a:lvl1pPr>
          </a:lstStyle>
          <a:p>
            <a:pPr lvl="0"/>
            <a:r>
              <a:rPr lang="en-US" dirty="0"/>
              <a:t>Subtitle</a:t>
            </a:r>
          </a:p>
        </p:txBody>
      </p:sp>
      <p:sp>
        <p:nvSpPr>
          <p:cNvPr id="8"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dirty="0"/>
              <a:t>*Sources</a:t>
            </a:r>
          </a:p>
        </p:txBody>
      </p:sp>
      <p:sp>
        <p:nvSpPr>
          <p:cNvPr id="9"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6497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wo bullet">
    <p:spTree>
      <p:nvGrpSpPr>
        <p:cNvPr id="1" name=""/>
        <p:cNvGrpSpPr/>
        <p:nvPr/>
      </p:nvGrpSpPr>
      <p:grpSpPr>
        <a:xfrm>
          <a:off x="0" y="0"/>
          <a:ext cx="0" cy="0"/>
          <a:chOff x="0" y="0"/>
          <a:chExt cx="0" cy="0"/>
        </a:xfrm>
      </p:grpSpPr>
      <p:cxnSp>
        <p:nvCxnSpPr>
          <p:cNvPr id="28" name="Straight Connector 27"/>
          <p:cNvCxnSpPr/>
          <p:nvPr userDrawn="1"/>
        </p:nvCxnSpPr>
        <p:spPr>
          <a:xfrm rot="5400000">
            <a:off x="9413044" y="5998549"/>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5400000">
            <a:off x="9681879" y="5920637"/>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5400000">
            <a:off x="9835499" y="5846502"/>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32" name="Slide Number Placeholder 1"/>
          <p:cNvSpPr>
            <a:spLocks noGrp="1"/>
          </p:cNvSpPr>
          <p:nvPr>
            <p:ph type="sldNum" sz="quarter" idx="4"/>
          </p:nvPr>
        </p:nvSpPr>
        <p:spPr>
          <a:xfrm>
            <a:off x="8642931" y="6518895"/>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sp>
        <p:nvSpPr>
          <p:cNvPr id="33"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800">
                <a:solidFill>
                  <a:schemeClr val="accent1"/>
                </a:solidFill>
                <a:latin typeface="+mj-lt"/>
              </a:defRPr>
            </a:lvl1pPr>
          </a:lstStyle>
          <a:p>
            <a:pPr lvl="0"/>
            <a:r>
              <a:rPr lang="en-US" dirty="0"/>
              <a:t>Subtitle</a:t>
            </a:r>
          </a:p>
        </p:txBody>
      </p:sp>
      <p:sp>
        <p:nvSpPr>
          <p:cNvPr id="34"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dirty="0"/>
              <a:t>*Sources</a:t>
            </a:r>
          </a:p>
        </p:txBody>
      </p:sp>
      <p:sp>
        <p:nvSpPr>
          <p:cNvPr id="35"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5847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52427"/>
            <a:ext cx="7048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195765"/>
            <a:ext cx="92202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3990"/>
            <a:ext cx="7772400" cy="1470025"/>
          </a:xfrm>
        </p:spPr>
        <p:txBody>
          <a:bodyPr>
            <a:noAutofit/>
          </a:bodyPr>
          <a:lstStyle>
            <a:lvl1pPr algn="l">
              <a:defRPr sz="3300" baseline="0"/>
            </a:lvl1pPr>
          </a:lstStyle>
          <a:p>
            <a:r>
              <a:rPr lang="en-US" dirty="0"/>
              <a:t>Click to edit Master title style</a:t>
            </a:r>
          </a:p>
        </p:txBody>
      </p:sp>
    </p:spTree>
    <p:extLst>
      <p:ext uri="{BB962C8B-B14F-4D97-AF65-F5344CB8AC3E}">
        <p14:creationId xmlns:p14="http://schemas.microsoft.com/office/powerpoint/2010/main" val="2532627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Number_image bulle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22"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800">
                <a:solidFill>
                  <a:schemeClr val="accent1"/>
                </a:solidFill>
                <a:latin typeface="+mj-lt"/>
              </a:defRPr>
            </a:lvl1pPr>
          </a:lstStyle>
          <a:p>
            <a:pPr lvl="0"/>
            <a:r>
              <a:rPr lang="en-US" dirty="0"/>
              <a:t>Subtitle</a:t>
            </a:r>
          </a:p>
        </p:txBody>
      </p:sp>
      <p:sp>
        <p:nvSpPr>
          <p:cNvPr id="23"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dirty="0"/>
              <a:t>*Sources</a:t>
            </a:r>
          </a:p>
        </p:txBody>
      </p:sp>
      <p:sp>
        <p:nvSpPr>
          <p:cNvPr id="24"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6382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Main Text Layou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76204"/>
            <a:ext cx="8000999" cy="705853"/>
          </a:xfrm>
          <a:prstGeom prst="rect">
            <a:avLst/>
          </a:prstGeom>
        </p:spPr>
        <p:txBody>
          <a:bodyPr vert="horz" wrap="none" lIns="0" tIns="45720" rIns="0" bIns="45720" rtlCol="0" anchor="b">
            <a:normAutofit/>
          </a:bodyPr>
          <a:lstStyle>
            <a:lvl1pPr>
              <a:defRPr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5"/>
            <a:ext cx="406066" cy="246221"/>
          </a:xfrm>
          <a:prstGeom prst="rect">
            <a:avLst/>
          </a:prstGeom>
        </p:spPr>
        <p:txBody>
          <a:bodyPr vert="horz" lIns="91440" tIns="45720" rIns="91440" bIns="45720" rtlCol="0" anchor="ctr"/>
          <a:lstStyle>
            <a:lvl1pPr algn="r">
              <a:defRPr sz="506">
                <a:solidFill>
                  <a:schemeClr val="tx2"/>
                </a:solidFill>
              </a:defRPr>
            </a:lvl1pPr>
          </a:lstStyle>
          <a:p>
            <a:fld id="{DCBF5701-1E31-4102-832B-09F0AC47C2BD}" type="slidenum">
              <a:rPr lang="en-US" smtClean="0">
                <a:solidFill>
                  <a:srgbClr val="EEB91A"/>
                </a:solidFill>
              </a:rPr>
              <a:pPr/>
              <a:t>‹#›</a:t>
            </a:fld>
            <a:endParaRPr lang="en-US" dirty="0">
              <a:solidFill>
                <a:srgbClr val="EEB91A"/>
              </a:solidFill>
            </a:endParaRPr>
          </a:p>
        </p:txBody>
      </p:sp>
      <p:sp>
        <p:nvSpPr>
          <p:cNvPr id="3" name="Text Placeholder 2"/>
          <p:cNvSpPr>
            <a:spLocks noGrp="1"/>
          </p:cNvSpPr>
          <p:nvPr>
            <p:ph type="body" sz="quarter" idx="13" hasCustomPrompt="1"/>
          </p:nvPr>
        </p:nvSpPr>
        <p:spPr>
          <a:xfrm>
            <a:off x="228604" y="782057"/>
            <a:ext cx="8000999" cy="457451"/>
          </a:xfrm>
          <a:prstGeom prst="rect">
            <a:avLst/>
          </a:prstGeom>
        </p:spPr>
        <p:txBody>
          <a:bodyPr wrap="none" lIns="0" rIns="0">
            <a:normAutofit/>
          </a:bodyPr>
          <a:lstStyle>
            <a:lvl1pPr marL="0" indent="0">
              <a:buNone/>
              <a:defRPr sz="1013">
                <a:solidFill>
                  <a:schemeClr val="accent3"/>
                </a:solidFill>
                <a:latin typeface="+mj-lt"/>
              </a:defRPr>
            </a:lvl1pPr>
          </a:lstStyle>
          <a:p>
            <a:pPr lvl="0"/>
            <a:r>
              <a:rPr lang="en-US" dirty="0"/>
              <a:t>Subtitle</a:t>
            </a:r>
          </a:p>
        </p:txBody>
      </p:sp>
      <p:sp>
        <p:nvSpPr>
          <p:cNvPr id="15" name="Content Placeholder 14"/>
          <p:cNvSpPr>
            <a:spLocks noGrp="1"/>
          </p:cNvSpPr>
          <p:nvPr>
            <p:ph sz="quarter" idx="15"/>
          </p:nvPr>
        </p:nvSpPr>
        <p:spPr>
          <a:xfrm>
            <a:off x="228600" y="1305023"/>
            <a:ext cx="8705850" cy="1698927"/>
          </a:xfrm>
          <a:prstGeom prst="rect">
            <a:avLst/>
          </a:prstGeom>
        </p:spPr>
        <p:txBody>
          <a:bodyPr>
            <a:normAutofit/>
          </a:bodyPr>
          <a:lstStyle>
            <a:lvl1pPr marL="120551" indent="-120551">
              <a:buFont typeface="Arial" panose="020B0604020202020204" pitchFamily="34" charset="0"/>
              <a:buChar char="•"/>
              <a:defRPr>
                <a:latin typeface="+mn-lt"/>
              </a:defRPr>
            </a:lvl1pPr>
            <a:lvl2pPr marL="313433" indent="-120551">
              <a:buFont typeface="Arial" panose="020B0604020202020204" pitchFamily="34" charset="0"/>
              <a:buChar char="•"/>
              <a:defRPr>
                <a:latin typeface="+mn-lt"/>
              </a:defRPr>
            </a:lvl2pPr>
            <a:lvl3pPr marL="482204" indent="-96441">
              <a:buFont typeface="Arial" panose="020B0604020202020204" pitchFamily="34" charset="0"/>
              <a:buChar char="•"/>
              <a:defRPr>
                <a:latin typeface="+mn-lt"/>
              </a:defRPr>
            </a:lvl3pPr>
            <a:lvl4pPr marL="675085" indent="-96441">
              <a:buFont typeface="Arial" panose="020B0604020202020204" pitchFamily="34" charset="0"/>
              <a:buChar char="•"/>
              <a:defRPr>
                <a:latin typeface="+mn-lt"/>
              </a:defRPr>
            </a:lvl4pPr>
            <a:lvl5pPr marL="867966" indent="-96441">
              <a:buFont typeface="Arial" panose="020B0604020202020204" pitchFamily="34" charset="0"/>
              <a:buChar cha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3080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wo bullet">
    <p:spTree>
      <p:nvGrpSpPr>
        <p:cNvPr id="1" name=""/>
        <p:cNvGrpSpPr/>
        <p:nvPr/>
      </p:nvGrpSpPr>
      <p:grpSpPr>
        <a:xfrm>
          <a:off x="0" y="0"/>
          <a:ext cx="0" cy="0"/>
          <a:chOff x="0" y="0"/>
          <a:chExt cx="0" cy="0"/>
        </a:xfrm>
      </p:grpSpPr>
      <p:sp>
        <p:nvSpPr>
          <p:cNvPr id="18" name="Title 1"/>
          <p:cNvSpPr>
            <a:spLocks noGrp="1"/>
          </p:cNvSpPr>
          <p:nvPr>
            <p:ph type="title"/>
          </p:nvPr>
        </p:nvSpPr>
        <p:spPr>
          <a:xfrm>
            <a:off x="145774" y="152400"/>
            <a:ext cx="8229600" cy="715962"/>
          </a:xfrm>
        </p:spPr>
        <p:txBody>
          <a:bodyPr>
            <a:normAutofit/>
          </a:bodyPr>
          <a:lstStyle>
            <a:lvl1pPr algn="l">
              <a:defRPr sz="2400" b="1" spc="0">
                <a:solidFill>
                  <a:schemeClr val="bg1"/>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2398352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Image Bullet">
    <p:spTree>
      <p:nvGrpSpPr>
        <p:cNvPr id="1" name=""/>
        <p:cNvGrpSpPr/>
        <p:nvPr/>
      </p:nvGrpSpPr>
      <p:grpSpPr>
        <a:xfrm>
          <a:off x="0" y="0"/>
          <a:ext cx="0" cy="0"/>
          <a:chOff x="0" y="0"/>
          <a:chExt cx="0" cy="0"/>
        </a:xfrm>
      </p:grpSpPr>
      <p:cxnSp>
        <p:nvCxnSpPr>
          <p:cNvPr id="5" name="Straight Connector 4"/>
          <p:cNvCxnSpPr/>
          <p:nvPr/>
        </p:nvCxnSpPr>
        <p:spPr>
          <a:xfrm rot="5400000">
            <a:off x="9989119" y="5772132"/>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582384" y="6377837"/>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9182614" y="6073037"/>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8" name="Slide Number Placeholder 1"/>
          <p:cNvSpPr>
            <a:spLocks noGrp="1"/>
          </p:cNvSpPr>
          <p:nvPr>
            <p:ph type="sldNum" sz="quarter" idx="4"/>
          </p:nvPr>
        </p:nvSpPr>
        <p:spPr>
          <a:xfrm>
            <a:off x="8258880" y="6518895"/>
            <a:ext cx="79011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pPr/>
              <a:t>‹#›</a:t>
            </a:fld>
            <a:endParaRPr lang="en-US" dirty="0"/>
          </a:p>
        </p:txBody>
      </p:sp>
      <p:sp>
        <p:nvSpPr>
          <p:cNvPr id="19"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800">
                <a:solidFill>
                  <a:schemeClr val="accent1"/>
                </a:solidFill>
                <a:latin typeface="+mj-lt"/>
              </a:defRPr>
            </a:lvl1pPr>
          </a:lstStyle>
          <a:p>
            <a:pPr lvl="0"/>
            <a:r>
              <a:rPr lang="en-US" dirty="0"/>
              <a:t>Subtitle</a:t>
            </a:r>
          </a:p>
        </p:txBody>
      </p:sp>
      <p:sp>
        <p:nvSpPr>
          <p:cNvPr id="20"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dirty="0"/>
              <a:t>*Sources</a:t>
            </a:r>
          </a:p>
        </p:txBody>
      </p:sp>
      <p:sp>
        <p:nvSpPr>
          <p:cNvPr id="21"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878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57400"/>
            <a:ext cx="5029200" cy="121484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304802"/>
            <a:ext cx="5029200" cy="1280874"/>
          </a:xfrm>
          <a:prstGeom prst="rect">
            <a:avLst/>
          </a:prstGeom>
        </p:spPr>
      </p:pic>
    </p:spTree>
    <p:extLst>
      <p:ext uri="{BB962C8B-B14F-4D97-AF65-F5344CB8AC3E}">
        <p14:creationId xmlns:p14="http://schemas.microsoft.com/office/powerpoint/2010/main" val="2088096430"/>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3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1905000"/>
            <a:ext cx="5943600" cy="151376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spTree>
    <p:extLst>
      <p:ext uri="{BB962C8B-B14F-4D97-AF65-F5344CB8AC3E}">
        <p14:creationId xmlns:p14="http://schemas.microsoft.com/office/powerpoint/2010/main" val="2042033071"/>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3 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a:t>Insert Section Divider 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8401" y="228608"/>
            <a:ext cx="2743200" cy="698659"/>
          </a:xfrm>
          <a:prstGeom prst="rect">
            <a:avLst/>
          </a:prstGeom>
        </p:spPr>
      </p:pic>
    </p:spTree>
    <p:extLst>
      <p:ext uri="{BB962C8B-B14F-4D97-AF65-F5344CB8AC3E}">
        <p14:creationId xmlns:p14="http://schemas.microsoft.com/office/powerpoint/2010/main" val="2617749195"/>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3 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226866"/>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3 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Text Placeholder 2"/>
          <p:cNvSpPr>
            <a:spLocks noGrp="1"/>
          </p:cNvSpPr>
          <p:nvPr>
            <p:ph type="body" sz="quarter" idx="13" hasCustomPrompt="1"/>
          </p:nvPr>
        </p:nvSpPr>
        <p:spPr>
          <a:xfrm>
            <a:off x="228600" y="1143000"/>
            <a:ext cx="8686800" cy="78319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2000" b="1" baseline="0">
                <a:solidFill>
                  <a:schemeClr val="bg1"/>
                </a:solidFill>
                <a:latin typeface="+mj-lt"/>
              </a:defRPr>
            </a:lvl1pPr>
          </a:lstStyle>
          <a:p>
            <a:pPr lvl="0"/>
            <a:r>
              <a:rPr lang="en-US" dirty="0"/>
              <a:t>Insert Feature Text – this box will expand automatically to accommodate longer text</a:t>
            </a:r>
          </a:p>
        </p:txBody>
      </p:sp>
      <p:sp>
        <p:nvSpPr>
          <p:cNvPr id="3" name="Content Placeholder 2">
            <a:extLst>
              <a:ext uri="{FF2B5EF4-FFF2-40B4-BE49-F238E27FC236}">
                <a16:creationId xmlns:a16="http://schemas.microsoft.com/office/drawing/2014/main" id="{9C080B4F-188A-4812-A26C-7D470F95613F}"/>
              </a:ext>
            </a:extLst>
          </p:cNvPr>
          <p:cNvSpPr>
            <a:spLocks noGrp="1"/>
          </p:cNvSpPr>
          <p:nvPr>
            <p:ph sz="quarter" idx="14"/>
          </p:nvPr>
        </p:nvSpPr>
        <p:spPr>
          <a:xfrm>
            <a:off x="304800" y="2057400"/>
            <a:ext cx="8534400" cy="4464050"/>
          </a:xfrm>
          <a:prstGeom prst="rect">
            <a:avLst/>
          </a:prstGeo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25066"/>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3 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5" name="Content Placeholder 14"/>
          <p:cNvSpPr>
            <a:spLocks noGrp="1"/>
          </p:cNvSpPr>
          <p:nvPr>
            <p:ph sz="quarter" idx="15"/>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a:latin typeface="+mj-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Use a bulleted list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4206495854"/>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3 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630819"/>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3 1_Two Column-Red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0" y="1019021"/>
            <a:ext cx="8686800" cy="37457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1600" b="1">
                <a:solidFill>
                  <a:schemeClr val="bg1"/>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74101"/>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3 Left Image/Char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Content Placeholder 5"/>
          <p:cNvSpPr>
            <a:spLocks noGrp="1"/>
          </p:cNvSpPr>
          <p:nvPr>
            <p:ph sz="quarter" idx="11"/>
          </p:nvPr>
        </p:nvSpPr>
        <p:spPr>
          <a:xfrm>
            <a:off x="4724400" y="1066800"/>
            <a:ext cx="4308475"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228600" y="1066800"/>
            <a:ext cx="4343400"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287211"/>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3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1324946704"/>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3 Circle Layout">
    <p:spTree>
      <p:nvGrpSpPr>
        <p:cNvPr id="1" name=""/>
        <p:cNvGrpSpPr/>
        <p:nvPr/>
      </p:nvGrpSpPr>
      <p:grpSpPr>
        <a:xfrm>
          <a:off x="0" y="0"/>
          <a:ext cx="0" cy="0"/>
          <a:chOff x="0" y="0"/>
          <a:chExt cx="0" cy="0"/>
        </a:xfrm>
      </p:grpSpPr>
      <p:sp>
        <p:nvSpPr>
          <p:cNvPr id="28" name="Oval 27"/>
          <p:cNvSpPr/>
          <p:nvPr userDrawn="1"/>
        </p:nvSpPr>
        <p:spPr bwMode="auto">
          <a:xfrm>
            <a:off x="480485" y="2350910"/>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3" name="Oval 12"/>
          <p:cNvSpPr/>
          <p:nvPr userDrawn="1"/>
        </p:nvSpPr>
        <p:spPr bwMode="auto">
          <a:xfrm>
            <a:off x="3486219" y="2358189"/>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pic>
        <p:nvPicPr>
          <p:cNvPr id="18" name="Picture 17"/>
          <p:cNvPicPr>
            <a:picLocks noChangeAspect="1"/>
          </p:cNvPicPr>
          <p:nvPr userDrawn="1"/>
        </p:nvPicPr>
        <p:blipFill>
          <a:blip r:embed="rId2">
            <a:alphaModFix amt="5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18323" y="2790681"/>
            <a:ext cx="2349788" cy="2349788"/>
          </a:xfrm>
          <a:prstGeom prst="rect">
            <a:avLst/>
          </a:prstGeom>
        </p:spPr>
      </p:pic>
      <p:sp>
        <p:nvSpPr>
          <p:cNvPr id="20" name="Text Placeholder 19"/>
          <p:cNvSpPr>
            <a:spLocks noGrp="1"/>
          </p:cNvSpPr>
          <p:nvPr>
            <p:ph type="body" sz="quarter" idx="11" hasCustomPrompt="1"/>
          </p:nvPr>
        </p:nvSpPr>
        <p:spPr>
          <a:xfrm>
            <a:off x="396875"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1" name="Text Placeholder 19"/>
          <p:cNvSpPr>
            <a:spLocks noGrp="1"/>
          </p:cNvSpPr>
          <p:nvPr>
            <p:ph type="body" sz="quarter" idx="12" hasCustomPrompt="1"/>
          </p:nvPr>
        </p:nvSpPr>
        <p:spPr>
          <a:xfrm>
            <a:off x="6279936"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7" name="Oval 26"/>
          <p:cNvSpPr/>
          <p:nvPr userDrawn="1"/>
        </p:nvSpPr>
        <p:spPr bwMode="auto">
          <a:xfrm>
            <a:off x="6372011" y="2352658"/>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37" name="Text Placeholder 19"/>
          <p:cNvSpPr>
            <a:spLocks noGrp="1"/>
          </p:cNvSpPr>
          <p:nvPr>
            <p:ph type="body" sz="quarter" idx="19" hasCustomPrompt="1"/>
          </p:nvPr>
        </p:nvSpPr>
        <p:spPr>
          <a:xfrm>
            <a:off x="3450124" y="1518602"/>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4" name="Text Placeholder 3"/>
          <p:cNvSpPr>
            <a:spLocks noGrp="1"/>
          </p:cNvSpPr>
          <p:nvPr>
            <p:ph type="body" sz="quarter" idx="20" hasCustomPrompt="1"/>
          </p:nvPr>
        </p:nvSpPr>
        <p:spPr>
          <a:xfrm>
            <a:off x="536465"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8" name="Text Placeholder 3"/>
          <p:cNvSpPr>
            <a:spLocks noGrp="1"/>
          </p:cNvSpPr>
          <p:nvPr>
            <p:ph type="body" sz="quarter" idx="21" hasCustomPrompt="1"/>
          </p:nvPr>
        </p:nvSpPr>
        <p:spPr>
          <a:xfrm>
            <a:off x="3542199"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9" name="Text Placeholder 3"/>
          <p:cNvSpPr>
            <a:spLocks noGrp="1"/>
          </p:cNvSpPr>
          <p:nvPr>
            <p:ph type="body" sz="quarter" idx="22" hasCustomPrompt="1"/>
          </p:nvPr>
        </p:nvSpPr>
        <p:spPr>
          <a:xfrm>
            <a:off x="6427991" y="5029200"/>
            <a:ext cx="2330450" cy="1270692"/>
          </a:xfrm>
          <a:prstGeom prst="rect">
            <a:avLst/>
          </a:prstGeom>
        </p:spPr>
        <p:txBody>
          <a:bodyPr/>
          <a:lstStyle>
            <a:lvl1pPr marL="0" indent="0">
              <a:buNone/>
              <a:defRPr baseline="0">
                <a:latin typeface="+mj-lt"/>
              </a:defRPr>
            </a:lvl1pPr>
          </a:lstStyle>
          <a:p>
            <a:pPr lvl="0"/>
            <a:r>
              <a:rPr lang="en-US" dirty="0"/>
              <a:t>Insert text</a:t>
            </a:r>
          </a:p>
        </p:txBody>
      </p:sp>
    </p:spTree>
    <p:extLst>
      <p:ext uri="{BB962C8B-B14F-4D97-AF65-F5344CB8AC3E}">
        <p14:creationId xmlns:p14="http://schemas.microsoft.com/office/powerpoint/2010/main" val="50228557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07884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c3 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81"/>
            <a:ext cx="8356790" cy="1546577"/>
          </a:xfrm>
          <a:prstGeom prst="rect">
            <a:avLst/>
          </a:prstGeom>
          <a:noFill/>
        </p:spPr>
        <p:txBody>
          <a:bodyPr wrap="square" rtlCol="0">
            <a:spAutoFit/>
          </a:bodyPr>
          <a:lstStyle/>
          <a:p>
            <a:pPr algn="ctr">
              <a:lnSpc>
                <a:spcPct val="150000"/>
              </a:lnSpc>
              <a:spcBef>
                <a:spcPts val="0"/>
              </a:spcBef>
            </a:pPr>
            <a:r>
              <a:rPr lang="en-US" sz="1050" dirty="0">
                <a:solidFill>
                  <a:schemeClr val="tx2"/>
                </a:solidFill>
              </a:rPr>
              <a:t>Foundation for Excellence in Education</a:t>
            </a:r>
            <a:br>
              <a:rPr lang="en-US" sz="1050" dirty="0">
                <a:solidFill>
                  <a:schemeClr val="tx2"/>
                </a:solidFill>
              </a:rPr>
            </a:br>
            <a:r>
              <a:rPr lang="en-US" sz="1050" dirty="0">
                <a:solidFill>
                  <a:schemeClr val="tx2"/>
                </a:solidFill>
              </a:rPr>
              <a:t>P.O. Box 10691</a:t>
            </a:r>
            <a:br>
              <a:rPr lang="en-US" sz="1050" dirty="0">
                <a:solidFill>
                  <a:schemeClr val="tx2"/>
                </a:solidFill>
              </a:rPr>
            </a:br>
            <a:r>
              <a:rPr lang="en-US" sz="1050" dirty="0">
                <a:solidFill>
                  <a:schemeClr val="tx2"/>
                </a:solidFill>
              </a:rPr>
              <a:t>Tallahassee, FL 32302</a:t>
            </a:r>
          </a:p>
          <a:p>
            <a:pPr algn="ctr">
              <a:lnSpc>
                <a:spcPct val="150000"/>
              </a:lnSpc>
              <a:spcBef>
                <a:spcPts val="0"/>
              </a:spcBef>
            </a:pPr>
            <a:r>
              <a:rPr lang="en-US" sz="1050" dirty="0">
                <a:solidFill>
                  <a:schemeClr val="tx2"/>
                </a:solidFill>
              </a:rPr>
              <a:t>850.391.4090</a:t>
            </a:r>
            <a:br>
              <a:rPr lang="en-US" sz="1050" dirty="0">
                <a:solidFill>
                  <a:schemeClr val="tx2"/>
                </a:solidFill>
              </a:rPr>
            </a:br>
            <a:r>
              <a:rPr lang="en-US" sz="1050" dirty="0">
                <a:solidFill>
                  <a:schemeClr val="tx2"/>
                </a:solidFill>
                <a:hlinkClick r:id="rId3"/>
              </a:rPr>
              <a:t>Info@ExcelinEd.org</a:t>
            </a:r>
            <a:r>
              <a:rPr lang="en-US" sz="1050" dirty="0">
                <a:solidFill>
                  <a:schemeClr val="tx2"/>
                </a:solidFill>
              </a:rPr>
              <a:t> </a:t>
            </a:r>
          </a:p>
          <a:p>
            <a:pPr algn="ctr">
              <a:lnSpc>
                <a:spcPct val="150000"/>
              </a:lnSpc>
              <a:spcBef>
                <a:spcPts val="0"/>
              </a:spcBef>
            </a:pPr>
            <a:r>
              <a:rPr lang="en-US" sz="1050" dirty="0">
                <a:solidFill>
                  <a:schemeClr val="tx2"/>
                </a:solidFill>
                <a:hlinkClick r:id="rId4"/>
              </a:rPr>
              <a:t>www.ExcelinEd.org</a:t>
            </a:r>
            <a:r>
              <a:rPr lang="en-US" sz="1050" dirty="0">
                <a:solidFill>
                  <a:schemeClr val="tx2"/>
                </a:solidFill>
              </a:rPr>
              <a:t> </a:t>
            </a:r>
          </a:p>
        </p:txBody>
      </p:sp>
      <p:sp>
        <p:nvSpPr>
          <p:cNvPr id="36" name="TextBox 35"/>
          <p:cNvSpPr txBox="1"/>
          <p:nvPr/>
        </p:nvSpPr>
        <p:spPr>
          <a:xfrm>
            <a:off x="3323240" y="1600202"/>
            <a:ext cx="2513119" cy="461665"/>
          </a:xfrm>
          <a:prstGeom prst="rect">
            <a:avLst/>
          </a:prstGeom>
          <a:noFill/>
        </p:spPr>
        <p:txBody>
          <a:bodyPr wrap="square" rtlCol="0">
            <a:spAutoFit/>
          </a:bodyPr>
          <a:lstStyle/>
          <a:p>
            <a:pPr algn="ctr"/>
            <a:r>
              <a:rPr lang="en-US" sz="2400">
                <a:solidFill>
                  <a:schemeClr val="tx2"/>
                </a:solidFill>
              </a:rPr>
              <a:t>Thank</a:t>
            </a:r>
            <a:r>
              <a:rPr lang="en-US" sz="2400" baseline="0">
                <a:solidFill>
                  <a:schemeClr val="tx2"/>
                </a:solidFill>
              </a:rPr>
              <a:t> You!</a:t>
            </a:r>
            <a:endParaRPr lang="en-US" sz="2400">
              <a:solidFill>
                <a:schemeClr val="tx2"/>
              </a:solidFill>
            </a:endParaRPr>
          </a:p>
        </p:txBody>
      </p:sp>
      <p:sp>
        <p:nvSpPr>
          <p:cNvPr id="3" name="Text Placeholder 2"/>
          <p:cNvSpPr>
            <a:spLocks noGrp="1"/>
          </p:cNvSpPr>
          <p:nvPr>
            <p:ph type="body" sz="quarter" idx="10" hasCustomPrompt="1"/>
          </p:nvPr>
        </p:nvSpPr>
        <p:spPr>
          <a:xfrm>
            <a:off x="1263655" y="2252450"/>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a:t>Presenter Specific Information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228600"/>
            <a:ext cx="5943600" cy="1513760"/>
          </a:xfrm>
          <a:prstGeom prst="rect">
            <a:avLst/>
          </a:prstGeom>
        </p:spPr>
      </p:pic>
    </p:spTree>
    <p:extLst>
      <p:ext uri="{BB962C8B-B14F-4D97-AF65-F5344CB8AC3E}">
        <p14:creationId xmlns:p14="http://schemas.microsoft.com/office/powerpoint/2010/main" val="1513142474"/>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F46B88-5DDF-43C9-8732-A2915A7CD927}" type="slidenum">
              <a:rPr lang="en-US"/>
              <a:pPr>
                <a:defRPr/>
              </a:pPr>
              <a:t>‹#›</a:t>
            </a:fld>
            <a:endParaRPr lang="en-US" dirty="0"/>
          </a:p>
        </p:txBody>
      </p:sp>
    </p:spTree>
    <p:extLst>
      <p:ext uri="{BB962C8B-B14F-4D97-AF65-F5344CB8AC3E}">
        <p14:creationId xmlns:p14="http://schemas.microsoft.com/office/powerpoint/2010/main" val="143168724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Blank">
    <p:spTree>
      <p:nvGrpSpPr>
        <p:cNvPr id="1" name="Shape 154"/>
        <p:cNvGrpSpPr/>
        <p:nvPr/>
      </p:nvGrpSpPr>
      <p:grpSpPr>
        <a:xfrm>
          <a:off x="0" y="0"/>
          <a:ext cx="0" cy="0"/>
          <a:chOff x="0" y="0"/>
          <a:chExt cx="0" cy="0"/>
        </a:xfrm>
      </p:grpSpPr>
    </p:spTree>
    <p:extLst>
      <p:ext uri="{BB962C8B-B14F-4D97-AF65-F5344CB8AC3E}">
        <p14:creationId xmlns:p14="http://schemas.microsoft.com/office/powerpoint/2010/main" val="67090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946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lain Layout-c3 and c4">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6446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Betsy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DeVos</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Windquest</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Group</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3574385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89" y="310115"/>
            <a:ext cx="2743200" cy="6986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46131"/>
            <a:ext cx="2743200" cy="662643"/>
          </a:xfrm>
          <a:prstGeom prst="rect">
            <a:avLst/>
          </a:prstGeom>
        </p:spPr>
      </p:pic>
    </p:spTree>
    <p:extLst>
      <p:ext uri="{BB962C8B-B14F-4D97-AF65-F5344CB8AC3E}">
        <p14:creationId xmlns:p14="http://schemas.microsoft.com/office/powerpoint/2010/main" val="101349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738664"/>
          </a:xfrm>
          <a:prstGeom prst="rect">
            <a:avLst/>
          </a:prstGeom>
          <a:noFill/>
        </p:spPr>
        <p:txBody>
          <a:bodyPr wrap="square" rtlCol="0">
            <a:spAutoFit/>
          </a:bodyPr>
          <a:lstStyle/>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3"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6"/>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7"/>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789" y="310112"/>
            <a:ext cx="3200400" cy="815104"/>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62600" y="346131"/>
            <a:ext cx="3200400" cy="773083"/>
          </a:xfrm>
          <a:prstGeom prst="rect">
            <a:avLst/>
          </a:prstGeom>
        </p:spPr>
      </p:pic>
    </p:spTree>
    <p:extLst>
      <p:ext uri="{BB962C8B-B14F-4D97-AF65-F5344CB8AC3E}">
        <p14:creationId xmlns:p14="http://schemas.microsoft.com/office/powerpoint/2010/main" val="366871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5" name="Straight Connector 14"/>
          <p:cNvCxnSpPr/>
          <p:nvPr userDrawn="1"/>
        </p:nvCxnSpPr>
        <p:spPr>
          <a:xfrm rot="5400000">
            <a:off x="9489854" y="6035733"/>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573515" y="6001445"/>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9182614" y="573128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9"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20"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1"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2"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893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Bullet">
    <p:spTree>
      <p:nvGrpSpPr>
        <p:cNvPr id="1" name=""/>
        <p:cNvGrpSpPr/>
        <p:nvPr/>
      </p:nvGrpSpPr>
      <p:grpSpPr>
        <a:xfrm>
          <a:off x="0" y="0"/>
          <a:ext cx="0" cy="0"/>
          <a:chOff x="0" y="0"/>
          <a:chExt cx="0" cy="0"/>
        </a:xfrm>
      </p:grpSpPr>
      <p:cxnSp>
        <p:nvCxnSpPr>
          <p:cNvPr id="5" name="Straight Connector 4"/>
          <p:cNvCxnSpPr/>
          <p:nvPr/>
        </p:nvCxnSpPr>
        <p:spPr>
          <a:xfrm rot="5400000">
            <a:off x="9989119" y="577213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582384" y="637783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9182614" y="607303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8"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9"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1"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313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bullet">
    <p:spTree>
      <p:nvGrpSpPr>
        <p:cNvPr id="1" name=""/>
        <p:cNvGrpSpPr/>
        <p:nvPr/>
      </p:nvGrpSpPr>
      <p:grpSpPr>
        <a:xfrm>
          <a:off x="0" y="0"/>
          <a:ext cx="0" cy="0"/>
          <a:chOff x="0" y="0"/>
          <a:chExt cx="0" cy="0"/>
        </a:xfrm>
      </p:grpSpPr>
      <p:cxnSp>
        <p:nvCxnSpPr>
          <p:cNvPr id="28" name="Straight Connector 27"/>
          <p:cNvCxnSpPr/>
          <p:nvPr userDrawn="1"/>
        </p:nvCxnSpPr>
        <p:spPr>
          <a:xfrm rot="5400000">
            <a:off x="9413044" y="5998548"/>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5400000">
            <a:off x="9681879" y="592063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5400000">
            <a:off x="9835499" y="584650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32"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34"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3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3691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rot="5400000">
            <a:off x="9371764" y="578454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9565203" y="6088993"/>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9182614" y="593694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1"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2"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3"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4"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4150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rot="5400000">
            <a:off x="9182614" y="576969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7"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8"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9"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300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52425"/>
            <a:ext cx="7048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195763"/>
            <a:ext cx="92202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3988"/>
            <a:ext cx="7772400" cy="1470025"/>
          </a:xfrm>
        </p:spPr>
        <p:txBody>
          <a:bodyPr>
            <a:noAutofit/>
          </a:bodyPr>
          <a:lstStyle>
            <a:lvl1pPr algn="l">
              <a:defRPr sz="4400" baseline="0"/>
            </a:lvl1pPr>
          </a:lstStyle>
          <a:p>
            <a:r>
              <a:rPr lang="en-US" dirty="0"/>
              <a:t>Click to edit Master title style</a:t>
            </a:r>
          </a:p>
        </p:txBody>
      </p:sp>
    </p:spTree>
    <p:extLst>
      <p:ext uri="{BB962C8B-B14F-4D97-AF65-F5344CB8AC3E}">
        <p14:creationId xmlns:p14="http://schemas.microsoft.com/office/powerpoint/2010/main" val="312747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Betsy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DeVos</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Windquest</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Group</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4188160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Image Bullet">
    <p:spTree>
      <p:nvGrpSpPr>
        <p:cNvPr id="1" name=""/>
        <p:cNvGrpSpPr/>
        <p:nvPr/>
      </p:nvGrpSpPr>
      <p:grpSpPr>
        <a:xfrm>
          <a:off x="0" y="0"/>
          <a:ext cx="0" cy="0"/>
          <a:chOff x="0" y="0"/>
          <a:chExt cx="0" cy="0"/>
        </a:xfrm>
      </p:grpSpPr>
      <p:sp>
        <p:nvSpPr>
          <p:cNvPr id="11" name="Title 1"/>
          <p:cNvSpPr>
            <a:spLocks noGrp="1"/>
          </p:cNvSpPr>
          <p:nvPr>
            <p:ph type="title"/>
          </p:nvPr>
        </p:nvSpPr>
        <p:spPr>
          <a:xfrm>
            <a:off x="76200" y="41564"/>
            <a:ext cx="8229600" cy="715962"/>
          </a:xfrm>
        </p:spPr>
        <p:txBody>
          <a:bodyPr>
            <a:normAutofit/>
          </a:bodyPr>
          <a:lstStyle>
            <a:lvl1pPr algn="l">
              <a:defRPr sz="3200" b="1" spc="0">
                <a:solidFill>
                  <a:schemeClr val="bg1"/>
                </a:solidFill>
                <a:latin typeface="+mj-lt"/>
                <a:cs typeface="Arial" pitchFamily="34" charset="0"/>
              </a:defRPr>
            </a:lvl1pPr>
          </a:lstStyle>
          <a:p>
            <a:r>
              <a:rPr lang="en-US" dirty="0"/>
              <a:t>Click to edit Master title style</a:t>
            </a:r>
          </a:p>
        </p:txBody>
      </p:sp>
      <p:sp>
        <p:nvSpPr>
          <p:cNvPr id="12"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 typeface="Arial" panose="020B0604020202020204" pitchFamily="34" charset="0"/>
              <a:buChar char="•"/>
              <a:defRPr kumimoji="0" lang="en-US" sz="1800" b="1" i="0" u="none" strike="noStrike" kern="1200" cap="none" spc="0" normalizeH="0" baseline="0" noProof="0" dirty="0" smtClean="0">
                <a:ln>
                  <a:noFill/>
                </a:ln>
                <a:solidFill>
                  <a:schemeClr val="tx1">
                    <a:lumMod val="65000"/>
                    <a:lumOff val="35000"/>
                  </a:schemeClr>
                </a:solidFill>
                <a:effectLst/>
                <a:uLnTx/>
                <a:uFillTx/>
                <a:latin typeface="+mn-lt"/>
                <a:ea typeface="+mn-ea"/>
                <a:cs typeface="Arial" pitchFamily="34" charset="0"/>
              </a:defRPr>
            </a:lvl1pPr>
            <a:lvl2pPr marL="682625" indent="-341313">
              <a:buFont typeface="Arial" panose="020B0604020202020204" pitchFamily="34" charset="0"/>
              <a:buChar char="•"/>
              <a:defRPr lang="en-US" sz="1600" kern="1200" dirty="0" smtClean="0">
                <a:solidFill>
                  <a:schemeClr val="tx1">
                    <a:lumMod val="65000"/>
                    <a:lumOff val="35000"/>
                  </a:schemeClr>
                </a:solidFill>
                <a:latin typeface="+mn-lt"/>
                <a:ea typeface="+mn-ea"/>
                <a:cs typeface="Arial" pitchFamily="34" charset="0"/>
              </a:defRPr>
            </a:lvl2pPr>
            <a:lvl3pPr marL="1030288" indent="-347663">
              <a:lnSpc>
                <a:spcPct val="150000"/>
              </a:lnSpc>
              <a:buFont typeface="Arial" pitchFamily="34" charset="0"/>
              <a:buChar char="•"/>
              <a:defRPr sz="1400">
                <a:solidFill>
                  <a:schemeClr val="tx1">
                    <a:lumMod val="65000"/>
                    <a:lumOff val="35000"/>
                  </a:schemeClr>
                </a:solidFill>
                <a:latin typeface="+mn-lt"/>
                <a:cs typeface="Arial" pitchFamily="34" charset="0"/>
              </a:defRPr>
            </a:lvl3pPr>
            <a:lvl4pPr marL="1379538" indent="-349250">
              <a:lnSpc>
                <a:spcPct val="150000"/>
              </a:lnSpc>
              <a:buFont typeface="Arial" pitchFamily="34" charset="0"/>
              <a:buChar char="•"/>
              <a:defRPr sz="1200">
                <a:solidFill>
                  <a:schemeClr val="tx1">
                    <a:lumMod val="65000"/>
                    <a:lumOff val="35000"/>
                  </a:schemeClr>
                </a:solidFill>
                <a:latin typeface="+mn-lt"/>
                <a:cs typeface="Arial" pitchFamily="34" charset="0"/>
              </a:defRPr>
            </a:lvl4pPr>
            <a:lvl5pPr marL="1712913" indent="-333375">
              <a:lnSpc>
                <a:spcPct val="150000"/>
              </a:lnSpc>
              <a:buFont typeface="Arial" pitchFamily="34" charset="0"/>
              <a:buChar char="•"/>
              <a:tabLst/>
              <a:defRPr sz="1000">
                <a:solidFill>
                  <a:schemeClr val="tx1">
                    <a:lumMod val="65000"/>
                    <a:lumOff val="35000"/>
                  </a:schemeClr>
                </a:solidFill>
                <a:latin typeface="+mn-lt"/>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577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umber_image bulle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22"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3"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4"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4846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5944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3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Content Placeholder 14">
            <a:extLst>
              <a:ext uri="{FF2B5EF4-FFF2-40B4-BE49-F238E27FC236}">
                <a16:creationId xmlns:a16="http://schemas.microsoft.com/office/drawing/2014/main" id="{54C28BB4-FE75-4AAB-8F75-C9ECFC6C9F8B}"/>
              </a:ext>
            </a:extLst>
          </p:cNvPr>
          <p:cNvSpPr>
            <a:spLocks noGrp="1"/>
          </p:cNvSpPr>
          <p:nvPr>
            <p:ph sz="quarter" idx="15"/>
          </p:nvPr>
        </p:nvSpPr>
        <p:spPr>
          <a:xfrm>
            <a:off x="228600" y="170125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179680A0-F898-4393-9019-95B54B1F8D7B}"/>
              </a:ext>
            </a:extLst>
          </p:cNvPr>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a:t>Insert Subtitle</a:t>
            </a:r>
          </a:p>
        </p:txBody>
      </p:sp>
    </p:spTree>
    <p:extLst>
      <p:ext uri="{BB962C8B-B14F-4D97-AF65-F5344CB8AC3E}">
        <p14:creationId xmlns:p14="http://schemas.microsoft.com/office/powerpoint/2010/main" val="217891662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823912"/>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800600" y="1524000"/>
            <a:ext cx="4114800" cy="823912"/>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800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93460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409182349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7018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Betsy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DeVos</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Windquest</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Group</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967980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1417292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r>
              <a:rPr lang="en-US" sz="1800" dirty="0">
                <a:solidFill>
                  <a:schemeClr val="bg2"/>
                </a:solidFill>
              </a:rPr>
              <a:t>Join ExcelinEd to learn more about the education reform in America.</a:t>
            </a: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37729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4028534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6"/>
          <p:cNvSpPr txBox="1"/>
          <p:nvPr userDrawn="1"/>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Tree>
    <p:extLst>
      <p:ext uri="{BB962C8B-B14F-4D97-AF65-F5344CB8AC3E}">
        <p14:creationId xmlns:p14="http://schemas.microsoft.com/office/powerpoint/2010/main" val="3927177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45774" y="152400"/>
            <a:ext cx="8229600" cy="715962"/>
          </a:xfrm>
        </p:spPr>
        <p:txBody>
          <a:bodyPr>
            <a:normAutofit/>
          </a:bodyPr>
          <a:lstStyle>
            <a:lvl1pPr algn="l">
              <a:defRPr sz="3200" b="1" spc="0">
                <a:solidFill>
                  <a:schemeClr val="bg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076454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Header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960148"/>
            <a:ext cx="5257800" cy="591435"/>
          </a:xfrm>
        </p:spPr>
        <p:txBody>
          <a:bodyPr>
            <a:normAutofit/>
          </a:bodyPr>
          <a:lstStyle>
            <a:lvl1pPr algn="r">
              <a:defRPr sz="3200" b="0" spc="-15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Text Placeholder 12"/>
          <p:cNvSpPr>
            <a:spLocks noGrp="1"/>
          </p:cNvSpPr>
          <p:nvPr>
            <p:ph type="body" sz="quarter" idx="10" hasCustomPrompt="1"/>
          </p:nvPr>
        </p:nvSpPr>
        <p:spPr>
          <a:xfrm>
            <a:off x="4495799" y="3448878"/>
            <a:ext cx="4333461" cy="381000"/>
          </a:xfrm>
        </p:spPr>
        <p:txBody>
          <a:bodyPr/>
          <a:lstStyle>
            <a:lvl1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defRPr kumimoji="0" lang="en-US" sz="1800" b="0" i="0" u="none" strike="noStrike" kern="1200" cap="none" spc="0" normalizeH="0" baseline="0" noProof="0" smtClean="0">
                <a:ln>
                  <a:noFill/>
                </a:ln>
                <a:solidFill>
                  <a:schemeClr val="tx1">
                    <a:lumMod val="65000"/>
                    <a:lumOff val="35000"/>
                  </a:schemeClr>
                </a:solidFill>
                <a:effectLst/>
                <a:uLnTx/>
                <a:uFillTx/>
                <a:latin typeface="Arial" pitchFamily="34" charset="0"/>
                <a:cs typeface="Arial" pitchFamily="34" charset="0"/>
              </a:defRPr>
            </a:lvl1pPr>
          </a:lstStyle>
          <a:p>
            <a:pPr lvl="0"/>
            <a:r>
              <a:rPr lang="en-US" dirty="0"/>
              <a:t>Click to edit Master Subtitle style</a:t>
            </a:r>
          </a:p>
        </p:txBody>
      </p:sp>
    </p:spTree>
    <p:extLst>
      <p:ext uri="{BB962C8B-B14F-4D97-AF65-F5344CB8AC3E}">
        <p14:creationId xmlns:p14="http://schemas.microsoft.com/office/powerpoint/2010/main" val="1800725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Blank">
    <p:bg>
      <p:bgPr>
        <a:solidFill>
          <a:schemeClr val="bg1"/>
        </a:solidFill>
        <a:effectLst/>
      </p:bgPr>
    </p:bg>
    <p:spTree>
      <p:nvGrpSpPr>
        <p:cNvPr id="1" name=""/>
        <p:cNvGrpSpPr/>
        <p:nvPr/>
      </p:nvGrpSpPr>
      <p:grpSpPr>
        <a:xfrm>
          <a:off x="0" y="0"/>
          <a:ext cx="0" cy="0"/>
          <a:chOff x="0" y="0"/>
          <a:chExt cx="0" cy="0"/>
        </a:xfrm>
      </p:grpSpPr>
      <p:pic>
        <p:nvPicPr>
          <p:cNvPr id="1026" name="Picture 2" descr="C:\Users\erinl\Desktop\Ele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1772"/>
            <a:ext cx="9144000" cy="6858000"/>
          </a:xfrm>
          <a:prstGeom prst="rect">
            <a:avLst/>
          </a:prstGeom>
        </p:spPr>
      </p:pic>
      <p:sp>
        <p:nvSpPr>
          <p:cNvPr id="4" name="Title 1"/>
          <p:cNvSpPr>
            <a:spLocks noGrp="1"/>
          </p:cNvSpPr>
          <p:nvPr>
            <p:ph type="title"/>
          </p:nvPr>
        </p:nvSpPr>
        <p:spPr>
          <a:xfrm>
            <a:off x="326570" y="609600"/>
            <a:ext cx="2971800" cy="1143000"/>
          </a:xfrm>
        </p:spPr>
        <p:txBody>
          <a:bodyPr vert="horz" lIns="91440" tIns="45720" rIns="91440" bIns="45720" rtlCol="0" anchor="ctr">
            <a:normAutofit/>
          </a:bodyPr>
          <a:lstStyle>
            <a:lvl1pPr algn="l" defTabSz="914400" rtl="0" eaLnBrk="1" latinLnBrk="0" hangingPunct="1">
              <a:spcBef>
                <a:spcPct val="0"/>
              </a:spcBef>
              <a:buNone/>
              <a:defRPr lang="en-US" sz="3200" b="1" kern="1200" spc="0" smtClean="0">
                <a:solidFill>
                  <a:srgbClr val="026BB2"/>
                </a:solidFill>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599941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762000" y="1295400"/>
            <a:ext cx="7620000" cy="4419600"/>
          </a:xfrm>
        </p:spPr>
        <p:txBody>
          <a:bodyPr/>
          <a:lstStyle/>
          <a:p>
            <a:r>
              <a:rPr lang="en-US" dirty="0"/>
              <a:t>Click icon to add picture</a:t>
            </a:r>
          </a:p>
        </p:txBody>
      </p:sp>
      <p:sp>
        <p:nvSpPr>
          <p:cNvPr id="16" name="Text Placeholder 12"/>
          <p:cNvSpPr>
            <a:spLocks noGrp="1"/>
          </p:cNvSpPr>
          <p:nvPr>
            <p:ph type="body" sz="quarter" idx="10" hasCustomPrompt="1"/>
          </p:nvPr>
        </p:nvSpPr>
        <p:spPr>
          <a:xfrm>
            <a:off x="152400" y="762000"/>
            <a:ext cx="6096000" cy="381000"/>
          </a:xfr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None/>
              <a:tabLst/>
              <a:defRPr kumimoji="0" lang="en-US" sz="1350" b="0" i="0" u="none" strike="noStrike" kern="1200" cap="none" spc="0" normalizeH="0" baseline="0" noProof="0" smtClean="0">
                <a:ln>
                  <a:noFill/>
                </a:ln>
                <a:solidFill>
                  <a:schemeClr val="tx1">
                    <a:lumMod val="65000"/>
                    <a:lumOff val="35000"/>
                  </a:schemeClr>
                </a:solidFill>
                <a:effectLst/>
                <a:uLnTx/>
                <a:uFillTx/>
                <a:latin typeface="+mn-lt"/>
                <a:cs typeface="Arial" pitchFamily="34" charset="0"/>
              </a:defRPr>
            </a:lvl1pPr>
          </a:lstStyle>
          <a:p>
            <a:pPr lvl="0"/>
            <a:r>
              <a:rPr lang="en-US" dirty="0"/>
              <a:t>Click to edit Master Subtitle style</a:t>
            </a:r>
          </a:p>
        </p:txBody>
      </p:sp>
      <p:sp>
        <p:nvSpPr>
          <p:cNvPr id="17" name="Title 1"/>
          <p:cNvSpPr>
            <a:spLocks noGrp="1"/>
          </p:cNvSpPr>
          <p:nvPr>
            <p:ph type="title"/>
          </p:nvPr>
        </p:nvSpPr>
        <p:spPr>
          <a:xfrm>
            <a:off x="145774" y="152400"/>
            <a:ext cx="8229600" cy="715962"/>
          </a:xfrm>
        </p:spPr>
        <p:txBody>
          <a:bodyPr>
            <a:normAutofit/>
          </a:bodyPr>
          <a:lstStyle>
            <a:lvl1pPr algn="l">
              <a:defRPr sz="2400" b="1" spc="0">
                <a:solidFill>
                  <a:schemeClr val="bg1"/>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077285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_image bullet">
    <p:spTree>
      <p:nvGrpSpPr>
        <p:cNvPr id="1" name=""/>
        <p:cNvGrpSpPr/>
        <p:nvPr/>
      </p:nvGrpSpPr>
      <p:grpSpPr>
        <a:xfrm>
          <a:off x="0" y="0"/>
          <a:ext cx="0" cy="0"/>
          <a:chOff x="0" y="0"/>
          <a:chExt cx="0" cy="0"/>
        </a:xfrm>
      </p:grpSpPr>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CC427A-F672-4D43-8614-FADD799F6482}" type="slidenum">
              <a:rPr kumimoji="0" lang="en-US" sz="1050" b="1" i="0" u="none" strike="noStrike" kern="1200" cap="none" spc="0" normalizeH="0" baseline="0" noProof="0" smtClean="0">
                <a:ln>
                  <a:noFill/>
                </a:ln>
                <a:solidFill>
                  <a:srgbClr val="0386DF"/>
                </a:solidFill>
                <a:effectLst/>
                <a:uLnTx/>
                <a:uFillTx/>
                <a:latin typeface="Tahoma" pitchFamily="34" charset="0"/>
                <a:ea typeface="Tahoma" pitchFamily="34" charset="0"/>
                <a:cs typeface="Tahoma"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50" b="1" i="0" u="none" strike="noStrike" kern="1200" cap="none" spc="0" normalizeH="0" baseline="0" noProof="0" dirty="0">
                <a:ln>
                  <a:noFill/>
                </a:ln>
                <a:solidFill>
                  <a:srgbClr val="0386DF"/>
                </a:solidFill>
                <a:effectLst/>
                <a:uLnTx/>
                <a:uFillTx/>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33400" y="914400"/>
            <a:ext cx="8153400" cy="5257800"/>
          </a:xfrm>
          <a:prstGeom prst="rect">
            <a:avLst/>
          </a:prstGeom>
        </p:spPr>
        <p:txBody>
          <a:bodyPr/>
          <a:lstStyle>
            <a:lvl1pPr marL="260747" indent="-260747">
              <a:buClr>
                <a:srgbClr val="026BB2"/>
              </a:buClr>
              <a:buSzPct val="114000"/>
              <a:buFont typeface="+mj-lt"/>
              <a:buAutoNum type="arabicPeriod"/>
              <a:defRPr kumimoji="0" lang="en-US" sz="1350" b="1" i="0" u="none" strike="noStrike" kern="1200" cap="none" spc="0" normalizeH="0" baseline="0" noProof="0" dirty="0" smtClean="0">
                <a:ln>
                  <a:noFill/>
                </a:ln>
                <a:solidFill>
                  <a:schemeClr val="tx1">
                    <a:lumMod val="65000"/>
                    <a:lumOff val="35000"/>
                  </a:schemeClr>
                </a:solidFill>
                <a:effectLst/>
                <a:uLnTx/>
                <a:uFillTx/>
                <a:latin typeface="+mj-lt"/>
                <a:ea typeface="+mn-ea"/>
                <a:cs typeface="Arial" pitchFamily="34" charset="0"/>
              </a:defRPr>
            </a:lvl1pPr>
            <a:lvl2pPr marL="511969" indent="-251222">
              <a:buFont typeface="+mj-lt"/>
              <a:buAutoNum type="alphaLcParenR"/>
              <a:defRPr lang="en-US" sz="1200" kern="1200" dirty="0" smtClean="0">
                <a:solidFill>
                  <a:schemeClr val="tx1">
                    <a:lumMod val="65000"/>
                    <a:lumOff val="35000"/>
                  </a:schemeClr>
                </a:solidFill>
                <a:latin typeface="+mj-lt"/>
                <a:ea typeface="+mn-ea"/>
                <a:cs typeface="Arial" pitchFamily="34" charset="0"/>
              </a:defRPr>
            </a:lvl2pPr>
            <a:lvl3pPr marL="772716" indent="-260747">
              <a:lnSpc>
                <a:spcPct val="150000"/>
              </a:lnSpc>
              <a:buFont typeface="+mj-lt"/>
              <a:buAutoNum type="romanLcPeriod"/>
              <a:defRPr sz="1050">
                <a:solidFill>
                  <a:schemeClr val="tx1">
                    <a:lumMod val="65000"/>
                    <a:lumOff val="35000"/>
                  </a:schemeClr>
                </a:solidFill>
                <a:latin typeface="+mj-lt"/>
                <a:cs typeface="Arial" pitchFamily="34" charset="0"/>
              </a:defRPr>
            </a:lvl3pPr>
            <a:lvl4pPr marL="1034654" indent="-261938">
              <a:lnSpc>
                <a:spcPct val="150000"/>
              </a:lnSpc>
              <a:buFont typeface="Wingdings" pitchFamily="2" charset="2"/>
              <a:buChar char="§"/>
              <a:defRPr sz="900">
                <a:solidFill>
                  <a:schemeClr val="tx1">
                    <a:lumMod val="65000"/>
                    <a:lumOff val="35000"/>
                  </a:schemeClr>
                </a:solidFill>
                <a:latin typeface="+mj-lt"/>
                <a:cs typeface="Arial" pitchFamily="34" charset="0"/>
              </a:defRPr>
            </a:lvl4pPr>
            <a:lvl5pPr marL="1284685" indent="-250031">
              <a:lnSpc>
                <a:spcPct val="150000"/>
              </a:lnSpc>
              <a:buFont typeface="Arial" pitchFamily="34" charset="0"/>
              <a:buChar char="•"/>
              <a:tabLst>
                <a:tab pos="130969" algn="l"/>
              </a:tabLst>
              <a:defRPr sz="750">
                <a:solidFill>
                  <a:schemeClr val="tx1">
                    <a:lumMod val="65000"/>
                    <a:lumOff val="3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CC427A-F672-4D43-8614-FADD799F6482}" type="slidenum">
              <a:rPr kumimoji="0" lang="en-US" sz="1050" b="1" i="0" u="none" strike="noStrike" kern="1200" cap="none" spc="0" normalizeH="0" baseline="0" noProof="0" smtClean="0">
                <a:ln>
                  <a:noFill/>
                </a:ln>
                <a:solidFill>
                  <a:srgbClr val="0386DF"/>
                </a:solidFill>
                <a:effectLst/>
                <a:uLnTx/>
                <a:uFillTx/>
                <a:latin typeface="Tahoma" pitchFamily="34" charset="0"/>
                <a:ea typeface="Tahoma" pitchFamily="34" charset="0"/>
                <a:cs typeface="Tahoma"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50" b="1" i="0" u="none" strike="noStrike" kern="1200" cap="none" spc="0" normalizeH="0" baseline="0" noProof="0" dirty="0">
                <a:ln>
                  <a:noFill/>
                </a:ln>
                <a:solidFill>
                  <a:srgbClr val="0386DF"/>
                </a:solidFill>
                <a:effectLst/>
                <a:uLnTx/>
                <a:uFillTx/>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exce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6400802"/>
            <a:ext cx="914400" cy="309199"/>
          </a:xfrm>
          <a:prstGeom prst="rect">
            <a:avLst/>
          </a:prstGeom>
        </p:spPr>
      </p:pic>
      <p:pic>
        <p:nvPicPr>
          <p:cNvPr id="15" name="Picture 14" descr="DL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830" y="6422570"/>
            <a:ext cx="1052766" cy="336884"/>
          </a:xfrm>
          <a:prstGeom prst="rect">
            <a:avLst/>
          </a:prstGeom>
        </p:spPr>
      </p:pic>
      <p:cxnSp>
        <p:nvCxnSpPr>
          <p:cNvPr id="16" name="Straight Connector 15"/>
          <p:cNvCxnSpPr/>
          <p:nvPr/>
        </p:nvCxnSpPr>
        <p:spPr>
          <a:xfrm rot="5400000">
            <a:off x="1094426" y="6581809"/>
            <a:ext cx="249617" cy="6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0" y="0"/>
            <a:ext cx="8229600" cy="715962"/>
          </a:xfrm>
          <a:prstGeom prst="rect">
            <a:avLst/>
          </a:prstGeom>
        </p:spPr>
        <p:txBody>
          <a:bodyPr>
            <a:normAutofit/>
          </a:bodyPr>
          <a:lstStyle>
            <a:lvl1pPr algn="l">
              <a:defRPr sz="3200" b="1" spc="0">
                <a:solidFill>
                  <a:schemeClr val="bg1"/>
                </a:solidFill>
                <a:latin typeface="+mn-lt"/>
                <a:cs typeface="Arial" pitchFamily="34" charset="0"/>
              </a:defRPr>
            </a:lvl1pPr>
          </a:lstStyle>
          <a:p>
            <a:r>
              <a:rPr lang="en-US"/>
              <a:t>Click to edit Master title style</a:t>
            </a:r>
            <a:endParaRPr lang="en-US" dirty="0"/>
          </a:p>
        </p:txBody>
      </p:sp>
      <p:sp>
        <p:nvSpPr>
          <p:cNvPr id="17" name="TextBox 16"/>
          <p:cNvSpPr txBox="1"/>
          <p:nvPr userDrawn="1"/>
        </p:nvSpPr>
        <p:spPr>
          <a:xfrm>
            <a:off x="6001869" y="6477000"/>
            <a:ext cx="242406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Calibri Light"/>
                <a:ea typeface="+mn-ea"/>
                <a:cs typeface="Arial" pitchFamily="34" charset="0"/>
              </a:rPr>
              <a:t>Foundation for Excellence in Education Copyright 2015</a:t>
            </a:r>
          </a:p>
        </p:txBody>
      </p:sp>
    </p:spTree>
    <p:extLst>
      <p:ext uri="{BB962C8B-B14F-4D97-AF65-F5344CB8AC3E}">
        <p14:creationId xmlns:p14="http://schemas.microsoft.com/office/powerpoint/2010/main" val="235299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Plain Layout">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228600" y="76200"/>
            <a:ext cx="7522853" cy="1066800"/>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4" name="Text Placeholder 2"/>
          <p:cNvSpPr>
            <a:spLocks noGrp="1"/>
          </p:cNvSpPr>
          <p:nvPr>
            <p:ph idx="1"/>
          </p:nvPr>
        </p:nvSpPr>
        <p:spPr>
          <a:xfrm>
            <a:off x="240417" y="1524001"/>
            <a:ext cx="8229600" cy="4495800"/>
          </a:xfrm>
          <a:prstGeom prst="rect">
            <a:avLst/>
          </a:prstGeom>
        </p:spPr>
        <p:txBody>
          <a:bodyPr vert="horz" lIns="91440" tIns="45720" rIns="91440" bIns="45720" rtlCol="0">
            <a:normAutofit/>
          </a:bodyPr>
          <a:lstStyle>
            <a:lvl1pPr marL="342900" indent="-342900">
              <a:buFontTx/>
              <a:buBlip>
                <a:blip r:embed="rId2"/>
              </a:buBlip>
              <a:defRPr>
                <a:solidFill>
                  <a:schemeClr val="accent3"/>
                </a:solidFill>
                <a:latin typeface="+mn-lt"/>
              </a:defRPr>
            </a:lvl1pPr>
            <a:lvl2pPr marL="742950" indent="-285750">
              <a:buFontTx/>
              <a:buBlip>
                <a:blip r:embed="rId3"/>
              </a:buBlip>
              <a:defRPr>
                <a:solidFill>
                  <a:schemeClr val="accent3"/>
                </a:solidFill>
                <a:latin typeface="+mn-lt"/>
              </a:defRPr>
            </a:lvl2pPr>
            <a:lvl3pPr marL="1200150" indent="-285750">
              <a:buClr>
                <a:schemeClr val="tx1"/>
              </a:buClr>
              <a:buFont typeface="Arial" panose="020B0604020202020204" pitchFamily="34" charset="0"/>
              <a:buChar char="•"/>
              <a:defRPr>
                <a:solidFill>
                  <a:schemeClr val="accent3"/>
                </a:solidFill>
                <a:latin typeface="+mn-lt"/>
              </a:defRPr>
            </a:lvl3pPr>
            <a:lvl4pPr marL="1600200" indent="-228600">
              <a:buClr>
                <a:schemeClr val="tx1"/>
              </a:buClr>
              <a:buFont typeface="Arial" panose="020B0604020202020204" pitchFamily="34" charset="0"/>
              <a:buChar char="•"/>
              <a:defRPr>
                <a:solidFill>
                  <a:schemeClr val="accent3"/>
                </a:solidFill>
                <a:latin typeface="+mn-lt"/>
              </a:defRPr>
            </a:lvl4pPr>
            <a:lvl5pPr marL="2057400" indent="-228600">
              <a:buClr>
                <a:schemeClr val="tx1"/>
              </a:buClr>
              <a:buFont typeface="Arial" panose="020B0604020202020204" pitchFamily="34" charset="0"/>
              <a:buChar char="•"/>
              <a:defRPr>
                <a:solidFill>
                  <a:schemeClr val="accent3"/>
                </a:solidFill>
                <a:latin typeface="+mn-lt"/>
              </a:defRPr>
            </a:lvl5pPr>
            <a:lvl6pPr>
              <a:buClr>
                <a:schemeClr val="tx1"/>
              </a:buClr>
              <a:defRPr baseline="0"/>
            </a:lvl6pPr>
            <a:lvl7pPr>
              <a:buClr>
                <a:schemeClr val="tx1"/>
              </a:buClr>
              <a:defRPr baseline="0"/>
            </a:lvl7pPr>
            <a:lvl8pPr>
              <a:buClr>
                <a:schemeClr val="tx1"/>
              </a:buClr>
              <a:defRPr baseline="0"/>
            </a:lvl8pPr>
            <a:lvl9pPr>
              <a:buClr>
                <a:schemeClr val="tx1"/>
              </a:buCl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9" descr="\\SERVER5\Excelined\Communications\Graphics\Logos\ExcelinEd logo\ExcelinEd White &amp; Yellow Star 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01175" y="230761"/>
            <a:ext cx="757677" cy="75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28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rot="5400000">
            <a:off x="9371764" y="578454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9565203" y="6088993"/>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9182614" y="593694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1"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2"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3"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4"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3227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52425"/>
            <a:ext cx="7048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195763"/>
            <a:ext cx="92202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3988"/>
            <a:ext cx="7772400" cy="1470025"/>
          </a:xfrm>
        </p:spPr>
        <p:txBody>
          <a:bodyPr>
            <a:noAutofit/>
          </a:bodyPr>
          <a:lstStyle>
            <a:lvl1pPr algn="l">
              <a:defRPr sz="4400" baseline="0"/>
            </a:lvl1pPr>
          </a:lstStyle>
          <a:p>
            <a:r>
              <a:rPr lang="en-US" dirty="0"/>
              <a:t>Click to edit Master title style</a:t>
            </a:r>
          </a:p>
        </p:txBody>
      </p:sp>
    </p:spTree>
    <p:extLst>
      <p:ext uri="{BB962C8B-B14F-4D97-AF65-F5344CB8AC3E}">
        <p14:creationId xmlns:p14="http://schemas.microsoft.com/office/powerpoint/2010/main" val="20376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Number_image bulle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22"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3"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4"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6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r>
              <a:rPr lang="en-US" sz="1800" dirty="0">
                <a:solidFill>
                  <a:schemeClr val="bg2"/>
                </a:solidFill>
              </a:rPr>
              <a:t>Join ExcelinEd to learn more about education reform in America.</a:t>
            </a: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3433357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ain Text Layou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2" y="76204"/>
            <a:ext cx="8000999" cy="705853"/>
          </a:xfrm>
          <a:prstGeom prst="rect">
            <a:avLst/>
          </a:prstGeom>
        </p:spPr>
        <p:txBody>
          <a:bodyPr vert="horz" wrap="none" lIns="0" tIns="45720" rIns="0" bIns="45720" rtlCol="0" anchor="b">
            <a:normAutofit/>
          </a:bodyPr>
          <a:lstStyle>
            <a:lvl1pPr>
              <a:defRPr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2" y="782057"/>
            <a:ext cx="8000999" cy="457451"/>
          </a:xfrm>
          <a:prstGeom prst="rect">
            <a:avLst/>
          </a:prstGeom>
        </p:spPr>
        <p:txBody>
          <a:bodyPr wrap="none" lIns="0" rIns="0">
            <a:normAutofit/>
          </a:bodyPr>
          <a:lstStyle>
            <a:lvl1pPr marL="0" indent="0">
              <a:buNone/>
              <a:defRPr sz="1800">
                <a:solidFill>
                  <a:schemeClr val="accent3"/>
                </a:solidFill>
                <a:latin typeface="+mj-lt"/>
              </a:defRPr>
            </a:lvl1pPr>
          </a:lstStyle>
          <a:p>
            <a:pPr lvl="0"/>
            <a:r>
              <a:rPr lang="en-US" dirty="0"/>
              <a:t>Subtitle</a:t>
            </a:r>
          </a:p>
        </p:txBody>
      </p:sp>
      <p:sp>
        <p:nvSpPr>
          <p:cNvPr id="15" name="Content Placeholder 14"/>
          <p:cNvSpPr>
            <a:spLocks noGrp="1"/>
          </p:cNvSpPr>
          <p:nvPr>
            <p:ph sz="quarter" idx="15"/>
          </p:nvPr>
        </p:nvSpPr>
        <p:spPr>
          <a:xfrm>
            <a:off x="228600" y="1305019"/>
            <a:ext cx="8705850" cy="1698927"/>
          </a:xfrm>
          <a:prstGeom prst="rect">
            <a:avLst/>
          </a:prstGeom>
        </p:spPr>
        <p:txBody>
          <a:bodyPr>
            <a:normAutofit/>
          </a:bodyPr>
          <a:lstStyle>
            <a:lvl1pPr marL="214313" indent="-214313">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178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252377800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6573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Betsy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DeVos</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Windquest</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Group</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1486880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4066873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r>
              <a:rPr lang="en-US" sz="1800" dirty="0">
                <a:solidFill>
                  <a:schemeClr val="bg2"/>
                </a:solidFill>
              </a:rPr>
              <a:t>Join ExcelinEd to learn more about the education reform in America.</a:t>
            </a: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881704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Image Bullet">
    <p:spTree>
      <p:nvGrpSpPr>
        <p:cNvPr id="1" name=""/>
        <p:cNvGrpSpPr/>
        <p:nvPr/>
      </p:nvGrpSpPr>
      <p:grpSpPr>
        <a:xfrm>
          <a:off x="0" y="0"/>
          <a:ext cx="0" cy="0"/>
          <a:chOff x="0" y="0"/>
          <a:chExt cx="0" cy="0"/>
        </a:xfrm>
      </p:grpSpPr>
      <p:sp>
        <p:nvSpPr>
          <p:cNvPr id="11" name="Title 1"/>
          <p:cNvSpPr>
            <a:spLocks noGrp="1"/>
          </p:cNvSpPr>
          <p:nvPr>
            <p:ph type="title"/>
          </p:nvPr>
        </p:nvSpPr>
        <p:spPr>
          <a:xfrm>
            <a:off x="145774" y="152400"/>
            <a:ext cx="8229600" cy="715962"/>
          </a:xfrm>
        </p:spPr>
        <p:txBody>
          <a:bodyPr>
            <a:normAutofit/>
          </a:bodyPr>
          <a:lstStyle>
            <a:lvl1pPr algn="l">
              <a:defRPr sz="3200" b="1" spc="0">
                <a:solidFill>
                  <a:schemeClr val="bg1"/>
                </a:solidFill>
                <a:latin typeface="+mn-lt"/>
                <a:cs typeface="Arial" pitchFamily="34" charset="0"/>
              </a:defRPr>
            </a:lvl1pPr>
          </a:lstStyle>
          <a:p>
            <a:r>
              <a:rPr lang="en-US" dirty="0"/>
              <a:t>Click to edit Master title style</a:t>
            </a:r>
          </a:p>
        </p:txBody>
      </p:sp>
      <p:pic>
        <p:nvPicPr>
          <p:cNvPr id="2" name="Picture 1"/>
          <p:cNvPicPr>
            <a:picLocks noChangeAspect="1"/>
          </p:cNvPicPr>
          <p:nvPr userDrawn="1"/>
        </p:nvPicPr>
        <p:blipFill>
          <a:blip r:embed="rId2"/>
          <a:stretch>
            <a:fillRect/>
          </a:stretch>
        </p:blipFill>
        <p:spPr>
          <a:xfrm>
            <a:off x="8534400" y="6525186"/>
            <a:ext cx="408467" cy="323116"/>
          </a:xfrm>
          <a:prstGeom prst="rect">
            <a:avLst/>
          </a:prstGeom>
        </p:spPr>
      </p:pic>
    </p:spTree>
    <p:extLst>
      <p:ext uri="{BB962C8B-B14F-4D97-AF65-F5344CB8AC3E}">
        <p14:creationId xmlns:p14="http://schemas.microsoft.com/office/powerpoint/2010/main" val="10629988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456" y="3200399"/>
            <a:ext cx="7696200" cy="1295401"/>
          </a:xfrm>
        </p:spPr>
        <p:txBody>
          <a:bodyPr anchor="b">
            <a:noAutofit/>
          </a:bodyPr>
          <a:lstStyle>
            <a:lvl1pPr algn="ctr" defTabSz="914400" rtl="0" eaLnBrk="1" latinLnBrk="0" hangingPunct="1">
              <a:spcBef>
                <a:spcPct val="0"/>
              </a:spcBef>
              <a:buNone/>
              <a:defRPr lang="en-US" sz="4000" kern="1200" cap="all" baseline="0" dirty="0">
                <a:solidFill>
                  <a:schemeClr val="bg2">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22174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wo bullet">
    <p:spTree>
      <p:nvGrpSpPr>
        <p:cNvPr id="1" name=""/>
        <p:cNvGrpSpPr/>
        <p:nvPr/>
      </p:nvGrpSpPr>
      <p:grpSpPr>
        <a:xfrm>
          <a:off x="0" y="0"/>
          <a:ext cx="0" cy="0"/>
          <a:chOff x="0" y="0"/>
          <a:chExt cx="0" cy="0"/>
        </a:xfrm>
      </p:grpSpPr>
      <p:sp>
        <p:nvSpPr>
          <p:cNvPr id="18" name="Title 1"/>
          <p:cNvSpPr>
            <a:spLocks noGrp="1"/>
          </p:cNvSpPr>
          <p:nvPr>
            <p:ph type="title"/>
          </p:nvPr>
        </p:nvSpPr>
        <p:spPr>
          <a:xfrm>
            <a:off x="145774" y="152400"/>
            <a:ext cx="8229600" cy="715962"/>
          </a:xfrm>
        </p:spPr>
        <p:txBody>
          <a:bodyPr>
            <a:normAutofit/>
          </a:bodyPr>
          <a:lstStyle>
            <a:lvl1pPr algn="l">
              <a:defRPr sz="3200" b="1" spc="0">
                <a:solidFill>
                  <a:schemeClr val="bg1"/>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840082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umber_image bullet">
    <p:spTree>
      <p:nvGrpSpPr>
        <p:cNvPr id="1" name=""/>
        <p:cNvGrpSpPr/>
        <p:nvPr/>
      </p:nvGrpSpPr>
      <p:grpSpPr>
        <a:xfrm>
          <a:off x="0" y="0"/>
          <a:ext cx="0" cy="0"/>
          <a:chOff x="0" y="0"/>
          <a:chExt cx="0" cy="0"/>
        </a:xfrm>
      </p:grpSpPr>
      <p:sp>
        <p:nvSpPr>
          <p:cNvPr id="11" name="Title 1"/>
          <p:cNvSpPr>
            <a:spLocks noGrp="1"/>
          </p:cNvSpPr>
          <p:nvPr>
            <p:ph type="title"/>
          </p:nvPr>
        </p:nvSpPr>
        <p:spPr>
          <a:xfrm>
            <a:off x="145774" y="152400"/>
            <a:ext cx="8229600" cy="715962"/>
          </a:xfrm>
        </p:spPr>
        <p:txBody>
          <a:bodyPr>
            <a:normAutofit/>
          </a:bodyPr>
          <a:lstStyle>
            <a:lvl1pPr algn="l">
              <a:defRPr sz="3200" b="1" spc="0">
                <a:solidFill>
                  <a:schemeClr val="bg1"/>
                </a:solidFill>
                <a:latin typeface="+mn-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17578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6456" y="3200399"/>
            <a:ext cx="7696200" cy="1295401"/>
          </a:xfrm>
        </p:spPr>
        <p:txBody>
          <a:bodyPr anchor="b">
            <a:noAutofit/>
          </a:bodyPr>
          <a:lstStyle>
            <a:lvl1pPr algn="ctr" defTabSz="914400" rtl="0" eaLnBrk="1" latinLnBrk="0" hangingPunct="1">
              <a:spcBef>
                <a:spcPct val="0"/>
              </a:spcBef>
              <a:buNone/>
              <a:defRPr lang="en-US" sz="4000" kern="1200" cap="all" baseline="0" dirty="0">
                <a:solidFill>
                  <a:schemeClr val="bg2">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82611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44009599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993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861733"/>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849868"/>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295400"/>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cap="none" normalizeH="0" baseline="0" dirty="0">
                <a:ln>
                  <a:noFill/>
                </a:ln>
                <a:solidFill>
                  <a:schemeClr val="tx1"/>
                </a:solidFill>
                <a:effectLst/>
                <a:latin typeface="+mn-lt"/>
              </a:rPr>
              <a:t>Jeb Bush</a:t>
            </a:r>
            <a:br>
              <a:rPr kumimoji="0" lang="en-US" altLang="en-US" sz="18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cap="none" normalizeH="0" baseline="0" dirty="0">
                <a:ln>
                  <a:noFill/>
                </a:ln>
                <a:solidFill>
                  <a:schemeClr val="tx1"/>
                </a:solidFill>
                <a:effectLst/>
                <a:latin typeface="+mn-lt"/>
              </a:rPr>
              <a:t>F. Philip Handy</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mn-lt"/>
              </a:rPr>
              <a:t>Reginald Brown</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Partner, </a:t>
            </a:r>
            <a:r>
              <a:rPr kumimoji="0" lang="en-US" altLang="en-US" sz="1000" b="0" i="1" u="none" strike="noStrike" cap="none" normalizeH="0" baseline="0" dirty="0" err="1">
                <a:ln>
                  <a:noFill/>
                </a:ln>
                <a:solidFill>
                  <a:schemeClr val="tx1"/>
                </a:solidFill>
                <a:effectLst/>
                <a:latin typeface="+mn-lt"/>
              </a:rPr>
              <a:t>WilmerHale</a:t>
            </a:r>
            <a:r>
              <a:rPr kumimoji="0" lang="en-US" altLang="en-US" sz="1000" b="0" i="1" u="none" strike="noStrike" cap="none" normalizeH="0" baseline="0" dirty="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mn-lt"/>
              </a:rPr>
              <a:t>Eric Cantor</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Vice Chairman &amp; Managing Director, </a:t>
            </a:r>
            <a:r>
              <a:rPr kumimoji="0" lang="en-US" altLang="en-US" sz="1000" b="0" i="1" u="none" strike="noStrike" cap="none" normalizeH="0" baseline="0" dirty="0" err="1">
                <a:ln>
                  <a:noFill/>
                </a:ln>
                <a:solidFill>
                  <a:schemeClr val="tx1"/>
                </a:solidFill>
                <a:effectLst/>
                <a:latin typeface="+mn-lt"/>
              </a:rPr>
              <a:t>Moelis</a:t>
            </a:r>
            <a:r>
              <a:rPr kumimoji="0" lang="en-US" altLang="en-US" sz="1000" b="0" i="1" u="none" strike="noStrike" cap="none" normalizeH="0" baseline="0" dirty="0">
                <a:ln>
                  <a:noFill/>
                </a:ln>
                <a:solidFill>
                  <a:schemeClr val="tx1"/>
                </a:solidFill>
                <a:effectLst/>
                <a:latin typeface="+mn-lt"/>
              </a:rPr>
              <a:t> &amp; Company</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mn-lt"/>
              </a:rPr>
              <a:t>César Conde</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Chairman, </a:t>
            </a:r>
            <a:r>
              <a:rPr kumimoji="0" lang="en-US" altLang="en-US" sz="1000" b="0" i="1" u="none" strike="noStrike" cap="none" normalizeH="0" baseline="0" dirty="0" err="1">
                <a:ln>
                  <a:noFill/>
                </a:ln>
                <a:solidFill>
                  <a:schemeClr val="tx1"/>
                </a:solidFill>
                <a:effectLst/>
                <a:latin typeface="+mn-lt"/>
              </a:rPr>
              <a:t>NBCUniversal</a:t>
            </a:r>
            <a:r>
              <a:rPr kumimoji="0" lang="en-US" altLang="en-US" sz="1000" b="0" i="1" u="none" strike="noStrike" cap="none" normalizeH="0" baseline="0" dirty="0">
                <a:ln>
                  <a:noFill/>
                </a:ln>
                <a:solidFill>
                  <a:schemeClr val="tx1"/>
                </a:solidFill>
                <a:effectLst/>
                <a:latin typeface="+mn-lt"/>
              </a:rPr>
              <a:t> International Group and </a:t>
            </a:r>
            <a:r>
              <a:rPr kumimoji="0" lang="en-US" altLang="en-US" sz="1000" b="0" i="1" u="none" strike="noStrike" cap="none" normalizeH="0" baseline="0" dirty="0" err="1">
                <a:ln>
                  <a:noFill/>
                </a:ln>
                <a:solidFill>
                  <a:schemeClr val="tx1"/>
                </a:solidFill>
                <a:effectLst/>
                <a:latin typeface="+mn-lt"/>
              </a:rPr>
              <a:t>NBCUniversal</a:t>
            </a:r>
            <a:r>
              <a:rPr kumimoji="0" lang="en-US" altLang="en-US" sz="1000" b="0" i="1" u="none" strike="noStrike" cap="none" normalizeH="0" baseline="0" dirty="0">
                <a:ln>
                  <a:noFill/>
                </a:ln>
                <a:solidFill>
                  <a:schemeClr val="tx1"/>
                </a:solidFill>
                <a:effectLst/>
                <a:latin typeface="+mn-lt"/>
              </a:rPr>
              <a:t> </a:t>
            </a:r>
            <a:r>
              <a:rPr kumimoji="0" lang="en-US" altLang="en-US" sz="1000" b="0" i="1" u="none" strike="noStrike" cap="none" normalizeH="0" baseline="0" dirty="0" err="1">
                <a:ln>
                  <a:noFill/>
                </a:ln>
                <a:solidFill>
                  <a:schemeClr val="tx1"/>
                </a:solidFill>
                <a:effectLst/>
                <a:latin typeface="+mn-lt"/>
              </a:rPr>
              <a:t>Telemundo</a:t>
            </a:r>
            <a:r>
              <a:rPr kumimoji="0" lang="en-US" altLang="en-US" sz="1000" b="0" i="1" u="none" strike="noStrike" cap="none" normalizeH="0" baseline="0" dirty="0">
                <a:ln>
                  <a:noFill/>
                </a:ln>
                <a:solidFill>
                  <a:schemeClr val="tx1"/>
                </a:solidFill>
                <a:effectLst/>
                <a:latin typeface="+mn-lt"/>
              </a:rPr>
              <a:t> Enterprises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mn-lt"/>
              </a:rPr>
              <a:t>Betsy </a:t>
            </a:r>
            <a:r>
              <a:rPr kumimoji="0" lang="en-US" altLang="en-US" sz="1200" b="0" i="0" u="none" strike="noStrike" cap="none" normalizeH="0" baseline="0" dirty="0" err="1">
                <a:ln>
                  <a:noFill/>
                </a:ln>
                <a:solidFill>
                  <a:schemeClr val="tx1"/>
                </a:solidFill>
                <a:effectLst/>
                <a:latin typeface="+mn-lt"/>
              </a:rPr>
              <a:t>DeVos</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Chairman, The </a:t>
            </a:r>
            <a:r>
              <a:rPr kumimoji="0" lang="en-US" altLang="en-US" sz="1000" b="0" i="1" u="none" strike="noStrike" cap="none" normalizeH="0" baseline="0" dirty="0" err="1">
                <a:ln>
                  <a:noFill/>
                </a:ln>
                <a:solidFill>
                  <a:schemeClr val="tx1"/>
                </a:solidFill>
                <a:effectLst/>
                <a:latin typeface="+mn-lt"/>
              </a:rPr>
              <a:t>Windquest</a:t>
            </a:r>
            <a:r>
              <a:rPr kumimoji="0" lang="en-US" altLang="en-US" sz="1000" b="0" i="1" u="none" strike="noStrike" cap="none" normalizeH="0" baseline="0" dirty="0">
                <a:ln>
                  <a:noFill/>
                </a:ln>
                <a:solidFill>
                  <a:schemeClr val="tx1"/>
                </a:solidFill>
                <a:effectLst/>
                <a:latin typeface="+mn-lt"/>
              </a:rPr>
              <a:t> Group</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mn-lt"/>
              </a:rPr>
              <a:t>Joel Klein</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mn-lt"/>
              </a:rPr>
              <a:t>William </a:t>
            </a:r>
            <a:r>
              <a:rPr kumimoji="0" lang="en-US" altLang="en-US" sz="1200" b="0" i="0" u="none" strike="noStrike" cap="none" normalizeH="0" baseline="0" dirty="0" err="1">
                <a:ln>
                  <a:noFill/>
                </a:ln>
                <a:solidFill>
                  <a:schemeClr val="tx1"/>
                </a:solidFill>
                <a:effectLst/>
                <a:latin typeface="+mn-lt"/>
              </a:rPr>
              <a:t>Oberndorf</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Chairman, </a:t>
            </a:r>
            <a:r>
              <a:rPr kumimoji="0" lang="en-US" altLang="en-US" sz="1000" b="0" i="1" u="none" strike="noStrike" cap="none" normalizeH="0" baseline="0" dirty="0" err="1">
                <a:ln>
                  <a:noFill/>
                </a:ln>
                <a:solidFill>
                  <a:schemeClr val="tx1"/>
                </a:solidFill>
                <a:effectLst/>
                <a:latin typeface="+mn-lt"/>
              </a:rPr>
              <a:t>Oberndorf</a:t>
            </a:r>
            <a:r>
              <a:rPr kumimoji="0" lang="en-US" altLang="en-US" sz="1000" b="0" i="1" u="none" strike="noStrike" cap="none" normalizeH="0" baseline="0" dirty="0">
                <a:ln>
                  <a:noFill/>
                </a:ln>
                <a:solidFill>
                  <a:schemeClr val="tx1"/>
                </a:solidFill>
                <a:effectLst/>
                <a:latin typeface="+mn-lt"/>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cap="none" normalizeH="0" baseline="0" dirty="0">
                <a:ln>
                  <a:noFill/>
                </a:ln>
                <a:solidFill>
                  <a:schemeClr val="tx1"/>
                </a:solidFill>
                <a:effectLst/>
                <a:latin typeface="+mn-lt"/>
              </a:rPr>
              <a:t>Dr. Condoleezza Rice</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mn-lt"/>
              </a:rPr>
              <a:t>Charles Schwab</a:t>
            </a:r>
            <a:br>
              <a:rPr kumimoji="0" lang="en-US" altLang="en-US" sz="1200" b="0" i="0" u="none" strike="noStrike" cap="none" normalizeH="0" baseline="0" dirty="0">
                <a:ln>
                  <a:noFill/>
                </a:ln>
                <a:solidFill>
                  <a:schemeClr val="tx1"/>
                </a:solidFill>
                <a:effectLst/>
                <a:latin typeface="+mn-lt"/>
              </a:rPr>
            </a:br>
            <a:r>
              <a:rPr kumimoji="0" lang="en-US" altLang="en-US" sz="1000" b="0" i="1" u="none" strike="noStrike" cap="none" normalizeH="0" baseline="0" dirty="0">
                <a:ln>
                  <a:noFill/>
                </a:ln>
                <a:solidFill>
                  <a:schemeClr val="tx1"/>
                </a:solidFill>
                <a:effectLst/>
                <a:latin typeface="+mn-lt"/>
              </a:rPr>
              <a:t>Chairman, The Charles Schwab Corp.</a:t>
            </a:r>
            <a:endParaRPr kumimoji="0" lang="en-US" altLang="en-US" sz="1000" b="0" i="0" u="none" strike="noStrike" cap="none" normalizeH="0" baseline="0" dirty="0">
              <a:ln>
                <a:noFill/>
              </a:ln>
              <a:solidFill>
                <a:schemeClr val="tx1"/>
              </a:solidFill>
              <a:effectLst/>
              <a:latin typeface="+mn-lt"/>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3620828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3530446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4290536"/>
            <a:ext cx="8356790" cy="738664"/>
          </a:xfrm>
          <a:prstGeom prst="rect">
            <a:avLst/>
          </a:prstGeom>
          <a:noFill/>
        </p:spPr>
        <p:txBody>
          <a:bodyPr wrap="square" rtlCol="0">
            <a:spAutoFit/>
          </a:bodyPr>
          <a:lstStyle/>
          <a:p>
            <a:pPr algn="ctr"/>
            <a:r>
              <a:rPr lang="en-US" sz="1400" dirty="0">
                <a:solidFill>
                  <a:schemeClr val="bg2"/>
                </a:solidFill>
              </a:rPr>
              <a:t>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3562078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sp>
        <p:nvSpPr>
          <p:cNvPr id="7"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8" name="Straight Connector 7"/>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pic>
        <p:nvPicPr>
          <p:cNvPr id="13" name="Picture 12" descr="excel.png"/>
          <p:cNvPicPr>
            <a:picLocks noChangeAspect="1"/>
          </p:cNvPicPr>
          <p:nvPr/>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4228219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71"/>
            <a:ext cx="8813580" cy="899433"/>
          </a:xfrm>
          <a:prstGeom prst="rect">
            <a:avLst/>
          </a:prstGeom>
        </p:spPr>
        <p:txBody>
          <a:bodyPr vert="horz" lIns="91440" tIns="45720" rIns="91440" bIns="45720" rtlCol="0" anchor="ctr">
            <a:normAutofit/>
          </a:bodyPr>
          <a:lstStyle>
            <a:lvl1pPr algn="ctr">
              <a:defRPr sz="33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15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141511116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2" y="782057"/>
            <a:ext cx="7523163" cy="457451"/>
          </a:xfrm>
          <a:prstGeom prst="rect">
            <a:avLst/>
          </a:prstGeom>
        </p:spPr>
        <p:txBody>
          <a:bodyPr/>
          <a:lstStyle>
            <a:lvl1pPr marL="0" indent="0">
              <a:buNone/>
              <a:defRPr sz="18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a:latin typeface="+mn-lt"/>
              </a:defRPr>
            </a:lvl1pPr>
            <a:lvl2pPr marL="557213" indent="-214313">
              <a:buFont typeface="Arial" panose="020B0604020202020204" pitchFamily="34" charset="0"/>
              <a:buChar char="•"/>
              <a:defRPr>
                <a:latin typeface="+mn-lt"/>
              </a:defRPr>
            </a:lvl2pPr>
            <a:lvl3pPr marL="857250" indent="-171450">
              <a:buFont typeface="Arial" panose="020B0604020202020204" pitchFamily="34" charset="0"/>
              <a:buChar char="•"/>
              <a:defRPr>
                <a:latin typeface="+mn-lt"/>
              </a:defRPr>
            </a:lvl3pPr>
            <a:lvl4pPr marL="1200150" indent="-171450">
              <a:buFont typeface="Arial" panose="020B0604020202020204" pitchFamily="34" charset="0"/>
              <a:buChar char="•"/>
              <a:defRPr>
                <a:latin typeface="+mn-lt"/>
              </a:defRPr>
            </a:lvl4pPr>
            <a:lvl5pPr marL="1543050" indent="-17145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0902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861735"/>
            <a:ext cx="4196445" cy="344245"/>
          </a:xfrm>
          <a:prstGeom prst="rect">
            <a:avLst/>
          </a:prstGeom>
          <a:solidFill>
            <a:schemeClr val="accent1"/>
          </a:solidFill>
          <a:ln>
            <a:noFill/>
          </a:ln>
        </p:spPr>
        <p:txBody>
          <a:bodyPr lIns="68569" tIns="34275" rIns="68569" bIns="34275" anchor="ctr" anchorCtr="0">
            <a:noAutofit/>
          </a:bodyPr>
          <a:lstStyle/>
          <a:p>
            <a:pPr algn="ctr"/>
            <a:endParaRPr sz="135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849868"/>
            <a:ext cx="3805144" cy="369332"/>
          </a:xfrm>
          <a:prstGeom prst="rect">
            <a:avLst/>
          </a:prstGeom>
          <a:noFill/>
          <a:ln>
            <a:noFill/>
          </a:ln>
        </p:spPr>
        <p:txBody>
          <a:bodyPr lIns="68569" tIns="34275" rIns="68569" bIns="34275" anchor="t" anchorCtr="0">
            <a:noAutofit/>
          </a:bodyPr>
          <a:lstStyle/>
          <a:p>
            <a:pPr algn="ctr">
              <a:buSzPct val="25000"/>
            </a:pPr>
            <a:r>
              <a:rPr lang="en-US" sz="1200" dirty="0">
                <a:solidFill>
                  <a:schemeClr val="bg1"/>
                </a:solidFill>
                <a:latin typeface="+mn-lt"/>
                <a:ea typeface="Arial"/>
                <a:cs typeface="Arial"/>
                <a:sym typeface="Arial"/>
              </a:rPr>
              <a:t>Board of Directors</a:t>
            </a:r>
          </a:p>
        </p:txBody>
      </p:sp>
      <p:sp>
        <p:nvSpPr>
          <p:cNvPr id="47" name="Rectangle 46"/>
          <p:cNvSpPr/>
          <p:nvPr/>
        </p:nvSpPr>
        <p:spPr>
          <a:xfrm>
            <a:off x="195925" y="1024051"/>
            <a:ext cx="4490240" cy="646331"/>
          </a:xfrm>
          <a:prstGeom prst="rect">
            <a:avLst/>
          </a:prstGeom>
        </p:spPr>
        <p:txBody>
          <a:bodyPr wrap="square">
            <a:spAutoFit/>
          </a:bodyPr>
          <a:lstStyle/>
          <a:p>
            <a:pPr>
              <a:buClr>
                <a:srgbClr val="797979"/>
              </a:buClr>
              <a:buSzPct val="25000"/>
            </a:pPr>
            <a:r>
              <a:rPr lang="en-US" sz="12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4"/>
            <a:ext cx="7816806" cy="461665"/>
          </a:xfrm>
          <a:prstGeom prst="rect">
            <a:avLst/>
          </a:prstGeom>
          <a:noFill/>
        </p:spPr>
        <p:txBody>
          <a:bodyPr wrap="square" rtlCol="0">
            <a:spAutoFit/>
          </a:bodyPr>
          <a:lstStyle/>
          <a:p>
            <a:r>
              <a:rPr lang="en-US" sz="2400" b="1" dirty="0">
                <a:solidFill>
                  <a:schemeClr val="bg1"/>
                </a:solidFill>
              </a:rPr>
              <a:t>About ExcelinEd</a:t>
            </a:r>
          </a:p>
        </p:txBody>
      </p:sp>
      <p:sp>
        <p:nvSpPr>
          <p:cNvPr id="4" name="TextBox 3"/>
          <p:cNvSpPr txBox="1"/>
          <p:nvPr/>
        </p:nvSpPr>
        <p:spPr>
          <a:xfrm>
            <a:off x="195925" y="2257311"/>
            <a:ext cx="4490240" cy="1200329"/>
          </a:xfrm>
          <a:prstGeom prst="rect">
            <a:avLst/>
          </a:prstGeom>
          <a:noFill/>
        </p:spPr>
        <p:txBody>
          <a:bodyPr wrap="square" rtlCol="0">
            <a:spAutoFit/>
          </a:bodyPr>
          <a:lstStyle/>
          <a:p>
            <a:pPr marL="0" indent="0">
              <a:buFont typeface="Arial" panose="020B0604020202020204" pitchFamily="34" charset="0"/>
              <a:buNone/>
            </a:pPr>
            <a:r>
              <a:rPr lang="en-US" sz="1200" dirty="0"/>
              <a:t>Our</a:t>
            </a:r>
            <a:r>
              <a:rPr lang="en-US" sz="1200" baseline="0" dirty="0"/>
              <a:t> Guiding Principles:</a:t>
            </a:r>
          </a:p>
          <a:p>
            <a:pPr marL="214313" lvl="0" indent="-214313">
              <a:buFont typeface="Arial" panose="020B0604020202020204" pitchFamily="34" charset="0"/>
              <a:buChar char="•"/>
            </a:pPr>
            <a:r>
              <a:rPr lang="en-US" sz="1200" baseline="0" dirty="0"/>
              <a:t>All children can learn.</a:t>
            </a:r>
          </a:p>
          <a:p>
            <a:pPr marL="214313" lvl="0" indent="-214313">
              <a:buFont typeface="Arial" panose="020B0604020202020204" pitchFamily="34" charset="0"/>
              <a:buChar char="•"/>
            </a:pPr>
            <a:r>
              <a:rPr lang="en-US" sz="1200" baseline="0" dirty="0"/>
              <a:t>All children should learn at least a year’s worth of knowledge in a year’s time.</a:t>
            </a:r>
          </a:p>
          <a:p>
            <a:pPr marL="214313" lvl="0" indent="-214313">
              <a:buFont typeface="Arial" panose="020B0604020202020204" pitchFamily="34" charset="0"/>
              <a:buChar char="•"/>
            </a:pPr>
            <a:r>
              <a:rPr lang="en-US" sz="1200" baseline="0" dirty="0"/>
              <a:t>All children will achieve when education is organized around the singular goal of student success.</a:t>
            </a:r>
            <a:endParaRPr lang="en-US" sz="1200" dirty="0"/>
          </a:p>
        </p:txBody>
      </p:sp>
      <p:sp>
        <p:nvSpPr>
          <p:cNvPr id="5" name="TextBox 4"/>
          <p:cNvSpPr txBox="1"/>
          <p:nvPr/>
        </p:nvSpPr>
        <p:spPr>
          <a:xfrm>
            <a:off x="195924" y="4234718"/>
            <a:ext cx="2576026" cy="276999"/>
          </a:xfrm>
          <a:prstGeom prst="rect">
            <a:avLst/>
          </a:prstGeom>
          <a:noFill/>
        </p:spPr>
        <p:txBody>
          <a:bodyPr wrap="square" rtlCol="0">
            <a:spAutoFit/>
          </a:bodyPr>
          <a:lstStyle/>
          <a:p>
            <a:pPr marL="0" indent="0">
              <a:buFont typeface="Arial" panose="020B0604020202020204" pitchFamily="34" charset="0"/>
              <a:buNone/>
            </a:pPr>
            <a:r>
              <a:rPr lang="en-US" sz="1200" dirty="0"/>
              <a:t>Our</a:t>
            </a:r>
            <a:r>
              <a:rPr lang="en-US" sz="1200" baseline="0" dirty="0"/>
              <a:t> Approach:</a:t>
            </a:r>
            <a:endParaRPr lang="en-US" sz="1200" dirty="0"/>
          </a:p>
        </p:txBody>
      </p:sp>
      <p:sp>
        <p:nvSpPr>
          <p:cNvPr id="11" name="Text Box 1"/>
          <p:cNvSpPr txBox="1">
            <a:spLocks noChangeArrowheads="1"/>
          </p:cNvSpPr>
          <p:nvPr/>
        </p:nvSpPr>
        <p:spPr bwMode="auto">
          <a:xfrm>
            <a:off x="4965465" y="1295402"/>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900" b="0" i="0" u="none" strike="noStrike" cap="none" normalizeH="0" baseline="0" dirty="0">
                <a:ln>
                  <a:noFill/>
                </a:ln>
                <a:solidFill>
                  <a:schemeClr val="tx1"/>
                </a:solidFill>
                <a:effectLst/>
                <a:latin typeface="+mn-lt"/>
              </a:rPr>
              <a:t>Jeb Bush</a:t>
            </a:r>
            <a:br>
              <a:rPr kumimoji="0" lang="en-US" altLang="en-US" sz="135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Chairman, 43rd Governor of Mississippi</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900" b="0" i="0" u="none" strike="noStrike" cap="none" normalizeH="0" baseline="0" dirty="0">
                <a:ln>
                  <a:noFill/>
                </a:ln>
                <a:solidFill>
                  <a:schemeClr val="tx1"/>
                </a:solidFill>
                <a:effectLst/>
                <a:latin typeface="+mn-lt"/>
              </a:rPr>
              <a:t>F. Philip Handy</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Chief Executive Officer, Winter Park Capital</a:t>
            </a:r>
          </a:p>
          <a:p>
            <a:pPr marL="0" marR="0" lvl="0" indent="0" algn="l" defTabSz="685800" rtl="0" eaLnBrk="0" fontAlgn="base" latinLnBrk="0" hangingPunct="0">
              <a:lnSpc>
                <a:spcPct val="100000"/>
              </a:lnSpc>
              <a:spcBef>
                <a:spcPct val="0"/>
              </a:spcBef>
              <a:spcAft>
                <a:spcPts val="600"/>
              </a:spcAft>
              <a:buClrTx/>
              <a:buSzTx/>
              <a:buFontTx/>
              <a:buNone/>
              <a:tabLst/>
            </a:pPr>
            <a:r>
              <a:rPr kumimoji="0" lang="en-US" altLang="en-US" sz="900" b="0" i="0" u="none" strike="noStrike" cap="none" normalizeH="0" baseline="0" dirty="0">
                <a:ln>
                  <a:noFill/>
                </a:ln>
                <a:solidFill>
                  <a:schemeClr val="tx1"/>
                </a:solidFill>
                <a:effectLst/>
                <a:latin typeface="+mn-lt"/>
              </a:rPr>
              <a:t>Reginald Brown</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Partner, </a:t>
            </a:r>
            <a:r>
              <a:rPr kumimoji="0" lang="en-US" altLang="en-US" sz="750" b="0" i="1" u="none" strike="noStrike" cap="none" normalizeH="0" baseline="0" dirty="0" err="1">
                <a:ln>
                  <a:noFill/>
                </a:ln>
                <a:solidFill>
                  <a:schemeClr val="tx1"/>
                </a:solidFill>
                <a:effectLst/>
                <a:latin typeface="+mn-lt"/>
              </a:rPr>
              <a:t>WilmerHale</a:t>
            </a:r>
            <a:r>
              <a:rPr kumimoji="0" lang="en-US" altLang="en-US" sz="750" b="0" i="1" u="none" strike="noStrike" cap="none" normalizeH="0" baseline="0" dirty="0">
                <a:ln>
                  <a:noFill/>
                </a:ln>
                <a:solidFill>
                  <a:schemeClr val="tx1"/>
                </a:solidFill>
                <a:effectLst/>
                <a:latin typeface="+mn-lt"/>
              </a:rPr>
              <a:t> </a:t>
            </a:r>
          </a:p>
          <a:p>
            <a:pPr marL="0" marR="0" lvl="0" indent="0" algn="l" defTabSz="685800" rtl="0" eaLnBrk="0" fontAlgn="base" latinLnBrk="0" hangingPunct="0">
              <a:lnSpc>
                <a:spcPct val="100000"/>
              </a:lnSpc>
              <a:spcBef>
                <a:spcPct val="0"/>
              </a:spcBef>
              <a:spcAft>
                <a:spcPts val="600"/>
              </a:spcAft>
              <a:buClrTx/>
              <a:buSzTx/>
              <a:buFontTx/>
              <a:buNone/>
              <a:tabLst/>
            </a:pPr>
            <a:r>
              <a:rPr kumimoji="0" lang="en-US" altLang="en-US" sz="900" b="0" i="0" u="none" strike="noStrike" cap="none" normalizeH="0" baseline="0" dirty="0">
                <a:ln>
                  <a:noFill/>
                </a:ln>
                <a:solidFill>
                  <a:schemeClr val="tx1"/>
                </a:solidFill>
                <a:effectLst/>
                <a:latin typeface="+mn-lt"/>
              </a:rPr>
              <a:t>Eric Cantor</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Vice Chairman &amp; Managing Director, </a:t>
            </a:r>
            <a:r>
              <a:rPr kumimoji="0" lang="en-US" altLang="en-US" sz="750" b="0" i="1" u="none" strike="noStrike" cap="none" normalizeH="0" baseline="0" dirty="0" err="1">
                <a:ln>
                  <a:noFill/>
                </a:ln>
                <a:solidFill>
                  <a:schemeClr val="tx1"/>
                </a:solidFill>
                <a:effectLst/>
                <a:latin typeface="+mn-lt"/>
              </a:rPr>
              <a:t>Moelis</a:t>
            </a:r>
            <a:r>
              <a:rPr kumimoji="0" lang="en-US" altLang="en-US" sz="750" b="0" i="1" u="none" strike="noStrike" cap="none" normalizeH="0" baseline="0" dirty="0">
                <a:ln>
                  <a:noFill/>
                </a:ln>
                <a:solidFill>
                  <a:schemeClr val="tx1"/>
                </a:solidFill>
                <a:effectLst/>
                <a:latin typeface="+mn-lt"/>
              </a:rPr>
              <a:t> &amp; Company</a:t>
            </a:r>
            <a:endParaRPr kumimoji="0" lang="en-US" altLang="en-US" sz="750" b="0" i="0" u="none" strike="noStrike" cap="none" normalizeH="0" baseline="0" dirty="0">
              <a:ln>
                <a:noFill/>
              </a:ln>
              <a:solidFill>
                <a:schemeClr val="tx1"/>
              </a:solidFill>
              <a:effectLst/>
              <a:latin typeface="+mn-lt"/>
            </a:endParaRPr>
          </a:p>
          <a:p>
            <a:pPr marL="0" marR="0" lvl="0" indent="0" algn="l" defTabSz="685800" rtl="0" eaLnBrk="0" fontAlgn="base" latinLnBrk="0" hangingPunct="0">
              <a:lnSpc>
                <a:spcPct val="100000"/>
              </a:lnSpc>
              <a:spcBef>
                <a:spcPct val="0"/>
              </a:spcBef>
              <a:spcAft>
                <a:spcPts val="600"/>
              </a:spcAft>
              <a:buClrTx/>
              <a:buSzTx/>
              <a:buFontTx/>
              <a:buNone/>
              <a:tabLst/>
            </a:pPr>
            <a:r>
              <a:rPr kumimoji="0" lang="en-US" altLang="en-US" sz="900" b="0" i="0" u="none" strike="noStrike" cap="none" normalizeH="0" baseline="0" dirty="0">
                <a:ln>
                  <a:noFill/>
                </a:ln>
                <a:solidFill>
                  <a:schemeClr val="tx1"/>
                </a:solidFill>
                <a:effectLst/>
                <a:latin typeface="+mn-lt"/>
              </a:rPr>
              <a:t>César Conde</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Chairman, </a:t>
            </a:r>
            <a:r>
              <a:rPr kumimoji="0" lang="en-US" altLang="en-US" sz="750" b="0" i="1" u="none" strike="noStrike" cap="none" normalizeH="0" baseline="0" dirty="0" err="1">
                <a:ln>
                  <a:noFill/>
                </a:ln>
                <a:solidFill>
                  <a:schemeClr val="tx1"/>
                </a:solidFill>
                <a:effectLst/>
                <a:latin typeface="+mn-lt"/>
              </a:rPr>
              <a:t>NBCUniversal</a:t>
            </a:r>
            <a:r>
              <a:rPr kumimoji="0" lang="en-US" altLang="en-US" sz="750" b="0" i="1" u="none" strike="noStrike" cap="none" normalizeH="0" baseline="0" dirty="0">
                <a:ln>
                  <a:noFill/>
                </a:ln>
                <a:solidFill>
                  <a:schemeClr val="tx1"/>
                </a:solidFill>
                <a:effectLst/>
                <a:latin typeface="+mn-lt"/>
              </a:rPr>
              <a:t> International Group and </a:t>
            </a:r>
            <a:r>
              <a:rPr kumimoji="0" lang="en-US" altLang="en-US" sz="750" b="0" i="1" u="none" strike="noStrike" cap="none" normalizeH="0" baseline="0" dirty="0" err="1">
                <a:ln>
                  <a:noFill/>
                </a:ln>
                <a:solidFill>
                  <a:schemeClr val="tx1"/>
                </a:solidFill>
                <a:effectLst/>
                <a:latin typeface="+mn-lt"/>
              </a:rPr>
              <a:t>NBCUniversal</a:t>
            </a:r>
            <a:r>
              <a:rPr kumimoji="0" lang="en-US" altLang="en-US" sz="750" b="0" i="1" u="none" strike="noStrike" cap="none" normalizeH="0" baseline="0" dirty="0">
                <a:ln>
                  <a:noFill/>
                </a:ln>
                <a:solidFill>
                  <a:schemeClr val="tx1"/>
                </a:solidFill>
                <a:effectLst/>
                <a:latin typeface="+mn-lt"/>
              </a:rPr>
              <a:t> </a:t>
            </a:r>
            <a:r>
              <a:rPr kumimoji="0" lang="en-US" altLang="en-US" sz="750" b="0" i="1" u="none" strike="noStrike" cap="none" normalizeH="0" baseline="0" dirty="0" err="1">
                <a:ln>
                  <a:noFill/>
                </a:ln>
                <a:solidFill>
                  <a:schemeClr val="tx1"/>
                </a:solidFill>
                <a:effectLst/>
                <a:latin typeface="+mn-lt"/>
              </a:rPr>
              <a:t>Telemundo</a:t>
            </a:r>
            <a:r>
              <a:rPr kumimoji="0" lang="en-US" altLang="en-US" sz="750" b="0" i="1" u="none" strike="noStrike" cap="none" normalizeH="0" baseline="0" dirty="0">
                <a:ln>
                  <a:noFill/>
                </a:ln>
                <a:solidFill>
                  <a:schemeClr val="tx1"/>
                </a:solidFill>
                <a:effectLst/>
                <a:latin typeface="+mn-lt"/>
              </a:rPr>
              <a:t> Enterprises</a:t>
            </a:r>
          </a:p>
          <a:p>
            <a:pPr marL="0" marR="0" lvl="0" indent="0" algn="l" defTabSz="685800" rtl="0" eaLnBrk="0" fontAlgn="base" latinLnBrk="0" hangingPunct="0">
              <a:lnSpc>
                <a:spcPct val="100000"/>
              </a:lnSpc>
              <a:spcBef>
                <a:spcPct val="0"/>
              </a:spcBef>
              <a:spcAft>
                <a:spcPts val="600"/>
              </a:spcAft>
              <a:buClrTx/>
              <a:buSzTx/>
              <a:buFontTx/>
              <a:buNone/>
              <a:tabLst/>
            </a:pPr>
            <a:r>
              <a:rPr kumimoji="0" lang="en-US" altLang="en-US" sz="900" b="0" i="0" u="none" strike="noStrike" cap="none" normalizeH="0" baseline="0" dirty="0">
                <a:ln>
                  <a:noFill/>
                </a:ln>
                <a:solidFill>
                  <a:schemeClr val="tx1"/>
                </a:solidFill>
                <a:effectLst/>
                <a:latin typeface="+mn-lt"/>
              </a:rPr>
              <a:t>Betsy </a:t>
            </a:r>
            <a:r>
              <a:rPr kumimoji="0" lang="en-US" altLang="en-US" sz="900" b="0" i="0" u="none" strike="noStrike" cap="none" normalizeH="0" baseline="0" dirty="0" err="1">
                <a:ln>
                  <a:noFill/>
                </a:ln>
                <a:solidFill>
                  <a:schemeClr val="tx1"/>
                </a:solidFill>
                <a:effectLst/>
                <a:latin typeface="+mn-lt"/>
              </a:rPr>
              <a:t>DeVos</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Chairman, The </a:t>
            </a:r>
            <a:r>
              <a:rPr kumimoji="0" lang="en-US" altLang="en-US" sz="750" b="0" i="1" u="none" strike="noStrike" cap="none" normalizeH="0" baseline="0" dirty="0" err="1">
                <a:ln>
                  <a:noFill/>
                </a:ln>
                <a:solidFill>
                  <a:schemeClr val="tx1"/>
                </a:solidFill>
                <a:effectLst/>
                <a:latin typeface="+mn-lt"/>
              </a:rPr>
              <a:t>Windquest</a:t>
            </a:r>
            <a:r>
              <a:rPr kumimoji="0" lang="en-US" altLang="en-US" sz="750" b="0" i="1" u="none" strike="noStrike" cap="none" normalizeH="0" baseline="0" dirty="0">
                <a:ln>
                  <a:noFill/>
                </a:ln>
                <a:solidFill>
                  <a:schemeClr val="tx1"/>
                </a:solidFill>
                <a:effectLst/>
                <a:latin typeface="+mn-lt"/>
              </a:rPr>
              <a:t> Group</a:t>
            </a:r>
          </a:p>
          <a:p>
            <a:pPr marL="0" marR="0" lvl="0" indent="0" algn="l" defTabSz="685800" rtl="0" eaLnBrk="0" fontAlgn="base" latinLnBrk="0" hangingPunct="0">
              <a:lnSpc>
                <a:spcPct val="100000"/>
              </a:lnSpc>
              <a:spcBef>
                <a:spcPct val="0"/>
              </a:spcBef>
              <a:spcAft>
                <a:spcPts val="600"/>
              </a:spcAft>
              <a:buClrTx/>
              <a:buSzTx/>
              <a:buFontTx/>
              <a:buNone/>
              <a:tabLst/>
            </a:pPr>
            <a:r>
              <a:rPr kumimoji="0" lang="en-US" altLang="en-US" sz="900" b="0" i="0" u="none" strike="noStrike" cap="none" normalizeH="0" baseline="0" dirty="0">
                <a:ln>
                  <a:noFill/>
                </a:ln>
                <a:solidFill>
                  <a:schemeClr val="tx1"/>
                </a:solidFill>
                <a:effectLst/>
                <a:latin typeface="+mn-lt"/>
              </a:rPr>
              <a:t>Joel Klein</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Chief Policy and Strategy Officer, Oscar Health </a:t>
            </a:r>
          </a:p>
          <a:p>
            <a:pPr marL="0" marR="0" lvl="0" indent="0" algn="l" defTabSz="685800" rtl="0" eaLnBrk="0" fontAlgn="base" latinLnBrk="0" hangingPunct="0">
              <a:lnSpc>
                <a:spcPct val="100000"/>
              </a:lnSpc>
              <a:spcBef>
                <a:spcPct val="0"/>
              </a:spcBef>
              <a:spcAft>
                <a:spcPts val="600"/>
              </a:spcAft>
              <a:buClrTx/>
              <a:buSzTx/>
              <a:buFontTx/>
              <a:buNone/>
              <a:tabLst/>
            </a:pPr>
            <a:r>
              <a:rPr kumimoji="0" lang="en-US" altLang="en-US" sz="900" b="0" i="0" u="none" strike="noStrike" cap="none" normalizeH="0" baseline="0" dirty="0">
                <a:ln>
                  <a:noFill/>
                </a:ln>
                <a:solidFill>
                  <a:schemeClr val="tx1"/>
                </a:solidFill>
                <a:effectLst/>
                <a:latin typeface="+mn-lt"/>
              </a:rPr>
              <a:t>William </a:t>
            </a:r>
            <a:r>
              <a:rPr kumimoji="0" lang="en-US" altLang="en-US" sz="900" b="0" i="0" u="none" strike="noStrike" cap="none" normalizeH="0" baseline="0" dirty="0" err="1">
                <a:ln>
                  <a:noFill/>
                </a:ln>
                <a:solidFill>
                  <a:schemeClr val="tx1"/>
                </a:solidFill>
                <a:effectLst/>
                <a:latin typeface="+mn-lt"/>
              </a:rPr>
              <a:t>Oberndorf</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Chairman, </a:t>
            </a:r>
            <a:r>
              <a:rPr kumimoji="0" lang="en-US" altLang="en-US" sz="750" b="0" i="1" u="none" strike="noStrike" cap="none" normalizeH="0" baseline="0" dirty="0" err="1">
                <a:ln>
                  <a:noFill/>
                </a:ln>
                <a:solidFill>
                  <a:schemeClr val="tx1"/>
                </a:solidFill>
                <a:effectLst/>
                <a:latin typeface="+mn-lt"/>
              </a:rPr>
              <a:t>Oberndorf</a:t>
            </a:r>
            <a:r>
              <a:rPr kumimoji="0" lang="en-US" altLang="en-US" sz="750" b="0" i="1" u="none" strike="noStrike" cap="none" normalizeH="0" baseline="0" dirty="0">
                <a:ln>
                  <a:noFill/>
                </a:ln>
                <a:solidFill>
                  <a:schemeClr val="tx1"/>
                </a:solidFill>
                <a:effectLst/>
                <a:latin typeface="+mn-lt"/>
              </a:rPr>
              <a:t> Enterprises</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900" b="0" i="0" u="none" strike="noStrike" cap="none" normalizeH="0" baseline="0" dirty="0">
                <a:ln>
                  <a:noFill/>
                </a:ln>
                <a:solidFill>
                  <a:schemeClr val="tx1"/>
                </a:solidFill>
                <a:effectLst/>
                <a:latin typeface="+mn-lt"/>
              </a:rPr>
              <a:t>Dr. Condoleezza Rice</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66th U.S. Secretary of State</a:t>
            </a:r>
          </a:p>
          <a:p>
            <a:pPr marL="0" marR="0" lvl="0" indent="0" algn="l" defTabSz="685800" rtl="0" eaLnBrk="0" fontAlgn="base" latinLnBrk="0" hangingPunct="0">
              <a:lnSpc>
                <a:spcPct val="100000"/>
              </a:lnSpc>
              <a:spcBef>
                <a:spcPct val="0"/>
              </a:spcBef>
              <a:spcAft>
                <a:spcPts val="600"/>
              </a:spcAft>
              <a:buClrTx/>
              <a:buSzTx/>
              <a:buFontTx/>
              <a:buNone/>
              <a:tabLst/>
            </a:pPr>
            <a:r>
              <a:rPr kumimoji="0" lang="en-US" altLang="en-US" sz="900" b="0" i="0" u="none" strike="noStrike" cap="none" normalizeH="0" baseline="0" dirty="0">
                <a:ln>
                  <a:noFill/>
                </a:ln>
                <a:solidFill>
                  <a:schemeClr val="tx1"/>
                </a:solidFill>
                <a:effectLst/>
                <a:latin typeface="+mn-lt"/>
              </a:rPr>
              <a:t>Charles Schwab</a:t>
            </a:r>
            <a:br>
              <a:rPr kumimoji="0" lang="en-US" altLang="en-US" sz="900" b="0" i="0" u="none" strike="noStrike" cap="none" normalizeH="0" baseline="0" dirty="0">
                <a:ln>
                  <a:noFill/>
                </a:ln>
                <a:solidFill>
                  <a:schemeClr val="tx1"/>
                </a:solidFill>
                <a:effectLst/>
                <a:latin typeface="+mn-lt"/>
              </a:rPr>
            </a:br>
            <a:r>
              <a:rPr kumimoji="0" lang="en-US" altLang="en-US" sz="750" b="0" i="1" u="none" strike="noStrike" cap="none" normalizeH="0" baseline="0" dirty="0">
                <a:ln>
                  <a:noFill/>
                </a:ln>
                <a:solidFill>
                  <a:schemeClr val="tx1"/>
                </a:solidFill>
                <a:effectLst/>
                <a:latin typeface="+mn-lt"/>
              </a:rPr>
              <a:t>Chairman, The Charles Schwab Corp.</a:t>
            </a:r>
            <a:endParaRPr kumimoji="0" lang="en-US" altLang="en-US" sz="750" b="0" i="0" u="none" strike="noStrike" cap="none" normalizeH="0" baseline="0" dirty="0">
              <a:ln>
                <a:noFill/>
              </a:ln>
              <a:solidFill>
                <a:schemeClr val="tx1"/>
              </a:solidFill>
              <a:effectLst/>
              <a:latin typeface="+mn-lt"/>
            </a:endParaRPr>
          </a:p>
        </p:txBody>
      </p:sp>
      <p:sp>
        <p:nvSpPr>
          <p:cNvPr id="13"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4" y="4734798"/>
            <a:ext cx="3995936" cy="1597155"/>
          </a:xfrm>
          <a:prstGeom prst="rect">
            <a:avLst/>
          </a:prstGeom>
        </p:spPr>
      </p:pic>
    </p:spTree>
    <p:extLst>
      <p:ext uri="{BB962C8B-B14F-4D97-AF65-F5344CB8AC3E}">
        <p14:creationId xmlns:p14="http://schemas.microsoft.com/office/powerpoint/2010/main" val="1085323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lstStyle>
            <a:lvl1pPr marL="0" indent="0" algn="l">
              <a:buNone/>
              <a:defRPr sz="27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2" y="108664"/>
            <a:ext cx="3231230" cy="823243"/>
          </a:xfrm>
          <a:prstGeom prst="rect">
            <a:avLst/>
          </a:prstGeom>
        </p:spPr>
      </p:pic>
    </p:spTree>
    <p:extLst>
      <p:ext uri="{BB962C8B-B14F-4D97-AF65-F5344CB8AC3E}">
        <p14:creationId xmlns:p14="http://schemas.microsoft.com/office/powerpoint/2010/main" val="78924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1772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4290537"/>
            <a:ext cx="8356790" cy="577081"/>
          </a:xfrm>
          <a:prstGeom prst="rect">
            <a:avLst/>
          </a:prstGeom>
          <a:noFill/>
        </p:spPr>
        <p:txBody>
          <a:bodyPr wrap="square" rtlCol="0">
            <a:spAutoFit/>
          </a:bodyPr>
          <a:lstStyle/>
          <a:p>
            <a:pPr algn="ctr"/>
            <a:r>
              <a:rPr lang="en-US" sz="1050" dirty="0">
                <a:solidFill>
                  <a:schemeClr val="bg2"/>
                </a:solidFill>
              </a:rPr>
              <a:t>Foundation for Excellence in Education</a:t>
            </a:r>
            <a:br>
              <a:rPr lang="en-US" sz="1050" dirty="0">
                <a:solidFill>
                  <a:schemeClr val="bg2"/>
                </a:solidFill>
              </a:rPr>
            </a:br>
            <a:r>
              <a:rPr lang="en-US" sz="1050" dirty="0">
                <a:solidFill>
                  <a:schemeClr val="bg2"/>
                </a:solidFill>
              </a:rPr>
              <a:t>P.O. Box 10691</a:t>
            </a:r>
            <a:br>
              <a:rPr lang="en-US" sz="1050" dirty="0">
                <a:solidFill>
                  <a:schemeClr val="bg2"/>
                </a:solidFill>
              </a:rPr>
            </a:br>
            <a:r>
              <a:rPr lang="en-US" sz="105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050" dirty="0">
                  <a:solidFill>
                    <a:schemeClr val="bg2"/>
                  </a:solidFill>
                </a:rPr>
                <a:t>850.391.4090</a:t>
              </a:r>
              <a:br>
                <a:rPr lang="en-US" sz="1050" dirty="0">
                  <a:solidFill>
                    <a:schemeClr val="bg2"/>
                  </a:solidFill>
                </a:rPr>
              </a:br>
              <a:r>
                <a:rPr lang="en-US" sz="1050" dirty="0">
                  <a:solidFill>
                    <a:schemeClr val="bg2"/>
                  </a:solidFill>
                </a:rPr>
                <a:t>info@ExcelinEd.org</a:t>
              </a:r>
            </a:p>
            <a:p>
              <a:pPr algn="l">
                <a:lnSpc>
                  <a:spcPct val="200000"/>
                </a:lnSpc>
                <a:spcBef>
                  <a:spcPts val="0"/>
                </a:spcBef>
              </a:pPr>
              <a:r>
                <a:rPr lang="en-US" sz="1050" dirty="0">
                  <a:solidFill>
                    <a:schemeClr val="bg2"/>
                  </a:solidFill>
                </a:rPr>
                <a:t>ExcelinEd.org</a:t>
              </a:r>
            </a:p>
            <a:p>
              <a:pPr algn="l">
                <a:lnSpc>
                  <a:spcPct val="200000"/>
                </a:lnSpc>
                <a:spcBef>
                  <a:spcPts val="0"/>
                </a:spcBef>
              </a:pPr>
              <a:endParaRPr lang="en-US" sz="1050" dirty="0">
                <a:solidFill>
                  <a:schemeClr val="bg2"/>
                </a:solidFill>
              </a:endParaRPr>
            </a:p>
            <a:p>
              <a:pPr algn="l">
                <a:lnSpc>
                  <a:spcPct val="200000"/>
                </a:lnSpc>
                <a:spcBef>
                  <a:spcPts val="0"/>
                </a:spcBef>
              </a:pPr>
              <a:endParaRPr lang="en-US" sz="1050" dirty="0">
                <a:solidFill>
                  <a:schemeClr val="bg2"/>
                </a:solidFill>
              </a:endParaRPr>
            </a:p>
            <a:p>
              <a:pPr algn="l">
                <a:lnSpc>
                  <a:spcPct val="200000"/>
                </a:lnSpc>
                <a:spcBef>
                  <a:spcPts val="0"/>
                </a:spcBef>
              </a:pPr>
              <a:endParaRPr lang="en-US" sz="1050" dirty="0">
                <a:solidFill>
                  <a:schemeClr val="bg2"/>
                </a:solidFill>
              </a:endParaRPr>
            </a:p>
            <a:p>
              <a:pPr algn="l">
                <a:lnSpc>
                  <a:spcPct val="200000"/>
                </a:lnSpc>
                <a:spcBef>
                  <a:spcPts val="0"/>
                </a:spcBef>
              </a:pPr>
              <a:endParaRPr lang="en-US" sz="1050" dirty="0">
                <a:solidFill>
                  <a:schemeClr val="bg2"/>
                </a:solidFill>
              </a:endParaRPr>
            </a:p>
            <a:p>
              <a:pPr algn="l">
                <a:lnSpc>
                  <a:spcPct val="200000"/>
                </a:lnSpc>
                <a:spcBef>
                  <a:spcPts val="0"/>
                </a:spcBef>
              </a:pPr>
              <a:r>
                <a:rPr lang="en-US" sz="1050" dirty="0">
                  <a:solidFill>
                    <a:schemeClr val="bg2"/>
                  </a:solidFill>
                </a:rPr>
                <a:t>/ExcelinEd</a:t>
              </a:r>
            </a:p>
            <a:p>
              <a:pPr algn="l">
                <a:lnSpc>
                  <a:spcPct val="200000"/>
                </a:lnSpc>
                <a:spcBef>
                  <a:spcPts val="0"/>
                </a:spcBef>
              </a:pPr>
              <a:r>
                <a:rPr lang="en-US" sz="1050" dirty="0">
                  <a:solidFill>
                    <a:schemeClr val="bg2"/>
                  </a:solidFill>
                </a:rPr>
                <a:t>@ExcelinEd</a:t>
              </a:r>
            </a:p>
            <a:p>
              <a:pPr algn="l">
                <a:lnSpc>
                  <a:spcPct val="200000"/>
                </a:lnSpc>
                <a:spcBef>
                  <a:spcPts val="0"/>
                </a:spcBef>
              </a:pPr>
              <a:r>
                <a:rPr lang="en-US" sz="1050" dirty="0">
                  <a:solidFill>
                    <a:schemeClr val="bg2"/>
                  </a:solidFill>
                </a:rPr>
                <a:t>/ExcelinEd</a:t>
              </a:r>
            </a:p>
            <a:p>
              <a:pPr algn="ctr"/>
              <a:endParaRPr lang="en-US" sz="135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7" y="1491198"/>
            <a:ext cx="2513119" cy="461665"/>
          </a:xfrm>
          <a:prstGeom prst="rect">
            <a:avLst/>
          </a:prstGeom>
          <a:noFill/>
        </p:spPr>
        <p:txBody>
          <a:bodyPr wrap="square" rtlCol="0">
            <a:spAutoFit/>
          </a:bodyPr>
          <a:lstStyle/>
          <a:p>
            <a:pPr algn="ctr"/>
            <a:r>
              <a:rPr lang="en-US" sz="2400" dirty="0">
                <a:solidFill>
                  <a:schemeClr val="bg2"/>
                </a:solidFill>
              </a:rPr>
              <a:t>Thank</a:t>
            </a:r>
            <a:r>
              <a:rPr lang="en-US" sz="2400" baseline="0" dirty="0">
                <a:solidFill>
                  <a:schemeClr val="bg2"/>
                </a:solidFill>
              </a:rPr>
              <a:t> You!</a:t>
            </a:r>
            <a:endParaRPr lang="en-US" sz="2400" dirty="0">
              <a:solidFill>
                <a:schemeClr val="bg2"/>
              </a:solidFill>
            </a:endParaRPr>
          </a:p>
        </p:txBody>
      </p:sp>
      <p:sp>
        <p:nvSpPr>
          <p:cNvPr id="3" name="Text Placeholder 2"/>
          <p:cNvSpPr>
            <a:spLocks noGrp="1"/>
          </p:cNvSpPr>
          <p:nvPr>
            <p:ph type="body" sz="quarter" idx="10" hasCustomPrompt="1"/>
          </p:nvPr>
        </p:nvSpPr>
        <p:spPr>
          <a:xfrm>
            <a:off x="1263652" y="2252444"/>
            <a:ext cx="6784975" cy="1313247"/>
          </a:xfrm>
          <a:prstGeom prst="rect">
            <a:avLst/>
          </a:prstGeom>
        </p:spPr>
        <p:txBody>
          <a:bodyPr/>
          <a:lstStyle>
            <a:lvl1pPr marL="0" indent="0" algn="ctr">
              <a:buNone/>
              <a:defRPr sz="15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1696062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24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050" b="1" smtClean="0">
                <a:solidFill>
                  <a:srgbClr val="0386DF"/>
                </a:solidFill>
                <a:latin typeface="Tahoma" pitchFamily="34" charset="0"/>
                <a:ea typeface="Tahoma" pitchFamily="34" charset="0"/>
                <a:cs typeface="Tahoma" pitchFamily="34" charset="0"/>
              </a:rPr>
              <a:pPr algn="ctr">
                <a:defRPr/>
              </a:pPr>
              <a:t>‹#›</a:t>
            </a:fld>
            <a:r>
              <a:rPr lang="en-US" sz="105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10201" y="6477000"/>
            <a:ext cx="2311851" cy="196208"/>
          </a:xfrm>
          <a:prstGeom prst="rect">
            <a:avLst/>
          </a:prstGeom>
          <a:noFill/>
        </p:spPr>
        <p:txBody>
          <a:bodyPr wrap="none" rtlCol="0">
            <a:spAutoFit/>
          </a:bodyPr>
          <a:lstStyle/>
          <a:p>
            <a:r>
              <a:rPr lang="en-US" sz="675" dirty="0">
                <a:solidFill>
                  <a:prstClr val="white">
                    <a:lumMod val="50000"/>
                  </a:prstClr>
                </a:solidFill>
                <a:cs typeface="Arial" pitchFamily="34" charset="0"/>
              </a:rPr>
              <a:t>Foundation for Excellence in Education Copyright.2014</a:t>
            </a:r>
          </a:p>
        </p:txBody>
      </p:sp>
      <p:sp>
        <p:nvSpPr>
          <p:cNvPr id="7"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050" b="1" smtClean="0">
                <a:solidFill>
                  <a:srgbClr val="0386DF"/>
                </a:solidFill>
                <a:latin typeface="Tahoma" pitchFamily="34" charset="0"/>
                <a:ea typeface="Tahoma" pitchFamily="34" charset="0"/>
                <a:cs typeface="Tahoma" pitchFamily="34" charset="0"/>
              </a:rPr>
              <a:pPr algn="ctr">
                <a:defRPr/>
              </a:pPr>
              <a:t>‹#›</a:t>
            </a:fld>
            <a:r>
              <a:rPr lang="en-US" sz="1050" b="1" dirty="0">
                <a:solidFill>
                  <a:srgbClr val="0386DF"/>
                </a:solidFill>
                <a:latin typeface="Tahoma" pitchFamily="34" charset="0"/>
                <a:ea typeface="Tahoma" pitchFamily="34" charset="0"/>
                <a:cs typeface="Tahoma" pitchFamily="34" charset="0"/>
              </a:rPr>
              <a:t> </a:t>
            </a:r>
          </a:p>
        </p:txBody>
      </p:sp>
      <p:cxnSp>
        <p:nvCxnSpPr>
          <p:cNvPr id="8" name="Straight Connector 7"/>
          <p:cNvCxnSpPr/>
          <p:nvPr/>
        </p:nvCxnSpPr>
        <p:spPr>
          <a:xfrm rot="5400000">
            <a:off x="8326820" y="657422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1" y="6477000"/>
            <a:ext cx="2311851" cy="196208"/>
          </a:xfrm>
          <a:prstGeom prst="rect">
            <a:avLst/>
          </a:prstGeom>
          <a:noFill/>
        </p:spPr>
        <p:txBody>
          <a:bodyPr wrap="none" rtlCol="0">
            <a:spAutoFit/>
          </a:bodyPr>
          <a:lstStyle/>
          <a:p>
            <a:r>
              <a:rPr lang="en-US" sz="675" dirty="0">
                <a:solidFill>
                  <a:prstClr val="white">
                    <a:lumMod val="50000"/>
                  </a:prstClr>
                </a:solidFill>
                <a:cs typeface="Arial" pitchFamily="34" charset="0"/>
              </a:rPr>
              <a:t>Foundation for Excellence in Education Copyright.2014</a:t>
            </a:r>
          </a:p>
        </p:txBody>
      </p:sp>
      <p:pic>
        <p:nvPicPr>
          <p:cNvPr id="13" name="Picture 12" descr="excel.png"/>
          <p:cNvPicPr>
            <a:picLocks noChangeAspect="1"/>
          </p:cNvPicPr>
          <p:nvPr/>
        </p:nvPicPr>
        <p:blipFill>
          <a:blip r:embed="rId2" cstate="screen"/>
          <a:stretch>
            <a:fillRect/>
          </a:stretch>
        </p:blipFill>
        <p:spPr>
          <a:xfrm>
            <a:off x="152400" y="6400802"/>
            <a:ext cx="914400" cy="309199"/>
          </a:xfrm>
          <a:prstGeom prst="rect">
            <a:avLst/>
          </a:prstGeom>
        </p:spPr>
      </p:pic>
    </p:spTree>
    <p:extLst>
      <p:ext uri="{BB962C8B-B14F-4D97-AF65-F5344CB8AC3E}">
        <p14:creationId xmlns:p14="http://schemas.microsoft.com/office/powerpoint/2010/main" val="6187540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10"/>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dirty="0"/>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1905000"/>
            <a:ext cx="5943600" cy="151376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Month Year</a:t>
            </a:r>
          </a:p>
        </p:txBody>
      </p:sp>
    </p:spTree>
    <p:extLst>
      <p:ext uri="{BB962C8B-B14F-4D97-AF65-F5344CB8AC3E}">
        <p14:creationId xmlns:p14="http://schemas.microsoft.com/office/powerpoint/2010/main" val="23368827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bout ExcelinEd">
    <p:spTree>
      <p:nvGrpSpPr>
        <p:cNvPr id="1" name=""/>
        <p:cNvGrpSpPr/>
        <p:nvPr/>
      </p:nvGrpSpPr>
      <p:grpSpPr>
        <a:xfrm>
          <a:off x="0" y="0"/>
          <a:ext cx="0" cy="0"/>
          <a:chOff x="0" y="0"/>
          <a:chExt cx="0" cy="0"/>
        </a:xfrm>
      </p:grpSpPr>
      <p:sp>
        <p:nvSpPr>
          <p:cNvPr id="9" name="Shape 178"/>
          <p:cNvSpPr/>
          <p:nvPr/>
        </p:nvSpPr>
        <p:spPr>
          <a:xfrm>
            <a:off x="4823663" y="1020537"/>
            <a:ext cx="4196445" cy="344245"/>
          </a:xfrm>
          <a:prstGeom prst="rect">
            <a:avLst/>
          </a:prstGeom>
          <a:solidFill>
            <a:schemeClr val="accent3"/>
          </a:solidFill>
          <a:ln>
            <a:noFill/>
          </a:ln>
        </p:spPr>
        <p:txBody>
          <a:bodyPr lIns="68569" tIns="34275" rIns="68569" bIns="34275" anchor="ctr" anchorCtr="0">
            <a:noAutofit/>
          </a:bodyPr>
          <a:lstStyle/>
          <a:p>
            <a:pPr algn="ctr"/>
            <a:endParaRPr sz="135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68569" tIns="34275" rIns="68569" bIns="34275" anchor="t" anchorCtr="0">
            <a:noAutofit/>
          </a:bodyPr>
          <a:lstStyle/>
          <a:p>
            <a:pPr algn="ctr">
              <a:buSzPct val="25000"/>
            </a:pPr>
            <a:r>
              <a:rPr lang="en-US" sz="1400" dirty="0">
                <a:solidFill>
                  <a:schemeClr val="bg1"/>
                </a:solidFill>
                <a:latin typeface="+mn-lt"/>
                <a:ea typeface="Arial"/>
                <a:cs typeface="Arial"/>
                <a:sym typeface="Arial"/>
              </a:rPr>
              <a:t>Board of Directors</a:t>
            </a:r>
          </a:p>
        </p:txBody>
      </p:sp>
      <p:sp>
        <p:nvSpPr>
          <p:cNvPr id="47" name="Rectangle 46"/>
          <p:cNvSpPr/>
          <p:nvPr/>
        </p:nvSpPr>
        <p:spPr>
          <a:xfrm>
            <a:off x="195925" y="1024056"/>
            <a:ext cx="4490240" cy="1077218"/>
          </a:xfrm>
          <a:prstGeom prst="rect">
            <a:avLst/>
          </a:prstGeom>
        </p:spPr>
        <p:txBody>
          <a:bodyPr wrap="square">
            <a:spAutoFit/>
          </a:bodyPr>
          <a:lstStyle/>
          <a:p>
            <a:pPr algn="ctr">
              <a:buClr>
                <a:srgbClr val="797979"/>
              </a:buClr>
              <a:buSzPct val="25000"/>
            </a:pPr>
            <a:r>
              <a:rPr lang="en-US" sz="1600" i="1" dirty="0">
                <a:solidFill>
                  <a:schemeClr val="tx2"/>
                </a:solidFill>
                <a:latin typeface="+mn-lt"/>
              </a:rPr>
              <a:t>Our vision is to build an education system that maximizes every student’s potential for learning and prepares all students for success in the 21st century.</a:t>
            </a:r>
          </a:p>
        </p:txBody>
      </p:sp>
      <p:sp>
        <p:nvSpPr>
          <p:cNvPr id="4" name="TextBox 3"/>
          <p:cNvSpPr txBox="1"/>
          <p:nvPr/>
        </p:nvSpPr>
        <p:spPr>
          <a:xfrm>
            <a:off x="215260" y="2324360"/>
            <a:ext cx="4490240" cy="1200329"/>
          </a:xfrm>
          <a:prstGeom prst="rect">
            <a:avLst/>
          </a:prstGeom>
          <a:noFill/>
        </p:spPr>
        <p:txBody>
          <a:bodyPr wrap="square" rtlCol="0">
            <a:spAutoFit/>
          </a:bodyPr>
          <a:lstStyle/>
          <a:p>
            <a:pPr marL="0" indent="0">
              <a:buFont typeface="Arial" panose="020B0604020202020204" pitchFamily="34" charset="0"/>
              <a:buNone/>
            </a:pPr>
            <a:r>
              <a:rPr lang="en-US" sz="1200" dirty="0">
                <a:solidFill>
                  <a:schemeClr val="tx2"/>
                </a:solidFill>
              </a:rPr>
              <a:t>Our</a:t>
            </a:r>
            <a:r>
              <a:rPr lang="en-US" sz="1200" baseline="0" dirty="0">
                <a:solidFill>
                  <a:schemeClr val="tx2"/>
                </a:solidFill>
              </a:rPr>
              <a:t> Guiding Principles</a:t>
            </a:r>
          </a:p>
          <a:p>
            <a:pPr marL="214313" lvl="0" indent="-214313">
              <a:buFont typeface="Arial" panose="020B0604020202020204" pitchFamily="34" charset="0"/>
              <a:buChar char="•"/>
            </a:pPr>
            <a:r>
              <a:rPr lang="en-US" sz="1200" baseline="0" dirty="0"/>
              <a:t>All children can learn.</a:t>
            </a:r>
          </a:p>
          <a:p>
            <a:pPr marL="214313" lvl="0" indent="-214313">
              <a:buFont typeface="Arial" panose="020B0604020202020204" pitchFamily="34" charset="0"/>
              <a:buChar char="•"/>
            </a:pPr>
            <a:r>
              <a:rPr lang="en-US" sz="1200" baseline="0" dirty="0"/>
              <a:t>All children should learn at least a year’s worth of knowledge in a year’s time.</a:t>
            </a:r>
          </a:p>
          <a:p>
            <a:pPr marL="214313" lvl="0" indent="-214313">
              <a:buFont typeface="Arial" panose="020B0604020202020204" pitchFamily="34" charset="0"/>
              <a:buChar char="•"/>
            </a:pPr>
            <a:r>
              <a:rPr lang="en-US" sz="1200" baseline="0" dirty="0"/>
              <a:t>All children will achieve when education is organized around the singular goal of student success.</a:t>
            </a:r>
            <a:endParaRPr lang="en-US" sz="1200" dirty="0"/>
          </a:p>
        </p:txBody>
      </p:sp>
      <p:sp>
        <p:nvSpPr>
          <p:cNvPr id="5" name="TextBox 4"/>
          <p:cNvSpPr txBox="1"/>
          <p:nvPr/>
        </p:nvSpPr>
        <p:spPr>
          <a:xfrm>
            <a:off x="195924" y="4234728"/>
            <a:ext cx="2576026" cy="276999"/>
          </a:xfrm>
          <a:prstGeom prst="rect">
            <a:avLst/>
          </a:prstGeom>
          <a:noFill/>
        </p:spPr>
        <p:txBody>
          <a:bodyPr wrap="square" rtlCol="0">
            <a:spAutoFit/>
          </a:bodyPr>
          <a:lstStyle/>
          <a:p>
            <a:pPr marL="0" indent="0">
              <a:buFont typeface="Arial" panose="020B0604020202020204" pitchFamily="34" charset="0"/>
              <a:buNone/>
            </a:pPr>
            <a:r>
              <a:rPr lang="en-US" sz="1200" dirty="0">
                <a:solidFill>
                  <a:schemeClr val="tx2"/>
                </a:solidFill>
              </a:rPr>
              <a:t>Our</a:t>
            </a:r>
            <a:r>
              <a:rPr lang="en-US" sz="1200" baseline="0" dirty="0">
                <a:solidFill>
                  <a:schemeClr val="tx2"/>
                </a:solidFill>
              </a:rPr>
              <a:t> Approach</a:t>
            </a:r>
            <a:endParaRPr lang="en-US" sz="1200" dirty="0">
              <a:solidFill>
                <a:schemeClr val="tx2"/>
              </a:solidFill>
            </a:endParaRPr>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20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5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5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5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50" b="0" i="0" u="none" strike="noStrike" kern="1200" cap="none" spc="0" normalizeH="0" baseline="0" noProof="0" dirty="0">
              <a:ln>
                <a:noFill/>
              </a:ln>
              <a:solidFill>
                <a:srgbClr val="2C2D27"/>
              </a:solidFill>
              <a:effectLst/>
              <a:uLnTx/>
              <a:uFillTx/>
              <a:latin typeface="+mn-lt"/>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4" y="4734808"/>
            <a:ext cx="3995936" cy="1597155"/>
          </a:xfrm>
          <a:prstGeom prst="rect">
            <a:avLst/>
          </a:prstGeom>
        </p:spPr>
      </p:pic>
      <p:sp>
        <p:nvSpPr>
          <p:cNvPr id="12" name="Title 1"/>
          <p:cNvSpPr>
            <a:spLocks noGrp="1"/>
          </p:cNvSpPr>
          <p:nvPr>
            <p:ph type="title" hasCustomPrompt="1"/>
          </p:nvPr>
        </p:nvSpPr>
        <p:spPr>
          <a:xfrm>
            <a:off x="0" y="0"/>
            <a:ext cx="8229600" cy="914400"/>
          </a:xfrm>
        </p:spPr>
        <p:txBody>
          <a:bodyPr lIns="182880" rIns="182880" anchor="ctr" anchorCtr="0">
            <a:normAutofit/>
          </a:bodyPr>
          <a:lstStyle>
            <a:lvl1pPr algn="l">
              <a:defRPr sz="3200" b="1" spc="0" baseline="0">
                <a:solidFill>
                  <a:schemeClr val="bg1"/>
                </a:solidFill>
                <a:latin typeface="+mj-lt"/>
                <a:cs typeface="Arial" pitchFamily="34" charset="0"/>
              </a:defRPr>
            </a:lvl1pPr>
          </a:lstStyle>
          <a:p>
            <a:r>
              <a:rPr lang="en-US" dirty="0" err="1"/>
              <a:t>ExcelinEd</a:t>
            </a:r>
            <a:endParaRPr lang="en-US" dirty="0"/>
          </a:p>
        </p:txBody>
      </p:sp>
    </p:spTree>
    <p:extLst>
      <p:ext uri="{BB962C8B-B14F-4D97-AF65-F5344CB8AC3E}">
        <p14:creationId xmlns:p14="http://schemas.microsoft.com/office/powerpoint/2010/main" val="11407085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dirty="0"/>
              <a:t>Subtitle</a:t>
            </a:r>
          </a:p>
        </p:txBody>
      </p:sp>
      <p:sp>
        <p:nvSpPr>
          <p:cNvPr id="15" name="Content Placeholder 14"/>
          <p:cNvSpPr>
            <a:spLocks noGrp="1"/>
          </p:cNvSpPr>
          <p:nvPr>
            <p:ph sz="quarter" idx="15"/>
          </p:nvPr>
        </p:nvSpPr>
        <p:spPr>
          <a:xfrm>
            <a:off x="228600" y="1676400"/>
            <a:ext cx="8686800" cy="4754880"/>
          </a:xfrm>
          <a:prstGeom prst="rect">
            <a:avLst/>
          </a:prstGeom>
        </p:spPr>
        <p:txBody>
          <a:bodyPr>
            <a:normAutofit/>
          </a:bodyPr>
          <a:lstStyle>
            <a:lvl1pPr marL="257175" marR="0" indent="-257175"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Master text styles</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23702744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15" name="Content Placeholder 14"/>
          <p:cNvSpPr>
            <a:spLocks noGrp="1"/>
          </p:cNvSpPr>
          <p:nvPr>
            <p:ph sz="quarter" idx="15"/>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a:latin typeface="+mn-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Master text styles</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3562543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3" name="Text Placeholder 2"/>
          <p:cNvSpPr>
            <a:spLocks noGrp="1"/>
          </p:cNvSpPr>
          <p:nvPr>
            <p:ph type="body" sz="quarter" idx="16"/>
          </p:nvPr>
        </p:nvSpPr>
        <p:spPr>
          <a:xfrm>
            <a:off x="0" y="990600"/>
            <a:ext cx="9144000" cy="1143000"/>
          </a:xfrm>
          <a:prstGeom prst="rect">
            <a:avLst/>
          </a:prstGeom>
        </p:spPr>
        <p:txBody>
          <a:bodyPr/>
          <a:lstStyle>
            <a:lvl1pPr>
              <a:defRPr kumimoji="0" lang="en-US" sz="2400" b="0" i="0" u="none" strike="noStrike" kern="1200" cap="none" spc="0" normalizeH="0" baseline="0" dirty="0" smtClean="0">
                <a:ln>
                  <a:noFill/>
                </a:ln>
                <a:solidFill>
                  <a:srgbClr val="05678B"/>
                </a:solidFill>
                <a:effectLst/>
                <a:uLnTx/>
                <a:uFillTx/>
                <a:latin typeface="+mn-lt"/>
                <a:ea typeface="+mn-ea"/>
                <a:cs typeface="+mn-cs"/>
              </a:defRPr>
            </a:lvl1pPr>
            <a:lvl2pPr marL="342900" indent="0">
              <a:buNone/>
              <a:defRPr/>
            </a:lvl2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Edit Master text styles</a:t>
            </a:r>
          </a:p>
        </p:txBody>
      </p:sp>
    </p:spTree>
    <p:extLst>
      <p:ext uri="{BB962C8B-B14F-4D97-AF65-F5344CB8AC3E}">
        <p14:creationId xmlns:p14="http://schemas.microsoft.com/office/powerpoint/2010/main" val="18615518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3" name="Text Placeholder 2"/>
          <p:cNvSpPr>
            <a:spLocks noGrp="1"/>
          </p:cNvSpPr>
          <p:nvPr>
            <p:ph type="body" sz="quarter" idx="13" hasCustomPrompt="1"/>
          </p:nvPr>
        </p:nvSpPr>
        <p:spPr>
          <a:xfrm>
            <a:off x="228603" y="990355"/>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dirty="0"/>
              <a:t>Insert Subtitle</a:t>
            </a:r>
          </a:p>
        </p:txBody>
      </p:sp>
      <p:sp>
        <p:nvSpPr>
          <p:cNvPr id="7" name="Text Placeholder 2"/>
          <p:cNvSpPr>
            <a:spLocks noGrp="1"/>
          </p:cNvSpPr>
          <p:nvPr>
            <p:ph type="body" idx="1" hasCustomPrompt="1"/>
          </p:nvPr>
        </p:nvSpPr>
        <p:spPr>
          <a:xfrm>
            <a:off x="228600" y="1524000"/>
            <a:ext cx="4114800" cy="823912"/>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Column 1 Header</a:t>
            </a:r>
          </a:p>
        </p:txBody>
      </p:sp>
      <p:sp>
        <p:nvSpPr>
          <p:cNvPr id="8" name="Content Placeholder 3"/>
          <p:cNvSpPr>
            <a:spLocks noGrp="1"/>
          </p:cNvSpPr>
          <p:nvPr>
            <p:ph sz="half" idx="2"/>
          </p:nvPr>
        </p:nvSpPr>
        <p:spPr>
          <a:xfrm>
            <a:off x="228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3" hasCustomPrompt="1"/>
          </p:nvPr>
        </p:nvSpPr>
        <p:spPr>
          <a:xfrm>
            <a:off x="4800600" y="1524000"/>
            <a:ext cx="4114800" cy="823912"/>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Column 2 Header</a:t>
            </a:r>
          </a:p>
        </p:txBody>
      </p:sp>
      <p:sp>
        <p:nvSpPr>
          <p:cNvPr id="10" name="Content Placeholder 5"/>
          <p:cNvSpPr>
            <a:spLocks noGrp="1"/>
          </p:cNvSpPr>
          <p:nvPr>
            <p:ph sz="quarter" idx="14"/>
          </p:nvPr>
        </p:nvSpPr>
        <p:spPr>
          <a:xfrm>
            <a:off x="4800600" y="2347912"/>
            <a:ext cx="411480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38442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Tree>
    <p:extLst>
      <p:ext uri="{BB962C8B-B14F-4D97-AF65-F5344CB8AC3E}">
        <p14:creationId xmlns:p14="http://schemas.microsoft.com/office/powerpoint/2010/main" val="3053983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eft Sidebar">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4" name="Rectangle 3"/>
          <p:cNvSpPr/>
          <p:nvPr userDrawn="1"/>
        </p:nvSpPr>
        <p:spPr>
          <a:xfrm>
            <a:off x="0" y="914400"/>
            <a:ext cx="2743200" cy="5486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b="1">
              <a:solidFill>
                <a:prstClr val="white"/>
              </a:solidFill>
            </a:endParaRPr>
          </a:p>
        </p:txBody>
      </p:sp>
      <p:sp>
        <p:nvSpPr>
          <p:cNvPr id="6" name="Text Placeholder 4"/>
          <p:cNvSpPr>
            <a:spLocks noGrp="1"/>
          </p:cNvSpPr>
          <p:nvPr>
            <p:ph type="body" sz="quarter" idx="10"/>
          </p:nvPr>
        </p:nvSpPr>
        <p:spPr>
          <a:xfrm>
            <a:off x="0" y="1009650"/>
            <a:ext cx="2743200" cy="5257800"/>
          </a:xfrm>
          <a:prstGeom prst="rect">
            <a:avLst/>
          </a:prstGeom>
        </p:spPr>
        <p:txBody>
          <a:bodyPr/>
          <a:lstStyle>
            <a:lvl1pPr marL="0" indent="0">
              <a:buNone/>
              <a:defRPr sz="1400">
                <a:solidFill>
                  <a:schemeClr val="bg1"/>
                </a:solidFill>
                <a:latin typeface="+mj-lt"/>
              </a:defRPr>
            </a:lvl1pPr>
          </a:lstStyle>
          <a:p>
            <a:pPr lvl="0"/>
            <a:endParaRPr lang="en-US" dirty="0"/>
          </a:p>
        </p:txBody>
      </p:sp>
    </p:spTree>
    <p:extLst>
      <p:ext uri="{BB962C8B-B14F-4D97-AF65-F5344CB8AC3E}">
        <p14:creationId xmlns:p14="http://schemas.microsoft.com/office/powerpoint/2010/main" val="206017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lain Layou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5"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6"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7"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6038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7"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dirty="0"/>
              <a:t>Section Divider</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8401" y="228612"/>
            <a:ext cx="2743200" cy="698659"/>
          </a:xfrm>
          <a:prstGeom prst="rect">
            <a:avLst/>
          </a:prstGeom>
        </p:spPr>
      </p:pic>
    </p:spTree>
    <p:extLst>
      <p:ext uri="{BB962C8B-B14F-4D97-AF65-F5344CB8AC3E}">
        <p14:creationId xmlns:p14="http://schemas.microsoft.com/office/powerpoint/2010/main" val="3241448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85"/>
            <a:ext cx="8356790" cy="1546577"/>
          </a:xfrm>
          <a:prstGeom prst="rect">
            <a:avLst/>
          </a:prstGeom>
          <a:noFill/>
        </p:spPr>
        <p:txBody>
          <a:bodyPr wrap="square" rtlCol="0">
            <a:spAutoFit/>
          </a:bodyPr>
          <a:lstStyle/>
          <a:p>
            <a:pPr algn="ctr">
              <a:lnSpc>
                <a:spcPct val="150000"/>
              </a:lnSpc>
              <a:spcBef>
                <a:spcPts val="0"/>
              </a:spcBef>
            </a:pPr>
            <a:r>
              <a:rPr lang="en-US" sz="1050" dirty="0">
                <a:solidFill>
                  <a:schemeClr val="tx2"/>
                </a:solidFill>
              </a:rPr>
              <a:t>Foundation for Excellence in Education</a:t>
            </a:r>
            <a:br>
              <a:rPr lang="en-US" sz="1050" dirty="0">
                <a:solidFill>
                  <a:schemeClr val="tx2"/>
                </a:solidFill>
              </a:rPr>
            </a:br>
            <a:r>
              <a:rPr lang="en-US" sz="1050" dirty="0">
                <a:solidFill>
                  <a:schemeClr val="tx2"/>
                </a:solidFill>
              </a:rPr>
              <a:t>P.O. Box 10691</a:t>
            </a:r>
            <a:br>
              <a:rPr lang="en-US" sz="1050" dirty="0">
                <a:solidFill>
                  <a:schemeClr val="tx2"/>
                </a:solidFill>
              </a:rPr>
            </a:br>
            <a:r>
              <a:rPr lang="en-US" sz="1050" dirty="0">
                <a:solidFill>
                  <a:schemeClr val="tx2"/>
                </a:solidFill>
              </a:rPr>
              <a:t>Tallahassee, FL 32302</a:t>
            </a:r>
          </a:p>
          <a:p>
            <a:pPr algn="ctr">
              <a:lnSpc>
                <a:spcPct val="150000"/>
              </a:lnSpc>
              <a:spcBef>
                <a:spcPts val="0"/>
              </a:spcBef>
            </a:pPr>
            <a:r>
              <a:rPr lang="en-US" sz="1050" dirty="0">
                <a:solidFill>
                  <a:schemeClr val="tx2"/>
                </a:solidFill>
              </a:rPr>
              <a:t>850.391.4090</a:t>
            </a:r>
            <a:br>
              <a:rPr lang="en-US" sz="1050" dirty="0">
                <a:solidFill>
                  <a:schemeClr val="tx2"/>
                </a:solidFill>
              </a:rPr>
            </a:br>
            <a:r>
              <a:rPr lang="en-US" sz="1050" dirty="0">
                <a:solidFill>
                  <a:schemeClr val="tx2"/>
                </a:solidFill>
                <a:hlinkClick r:id="rId3"/>
              </a:rPr>
              <a:t>Info@ExcelinEd.org</a:t>
            </a:r>
            <a:r>
              <a:rPr lang="en-US" sz="1050" dirty="0">
                <a:solidFill>
                  <a:schemeClr val="tx2"/>
                </a:solidFill>
              </a:rPr>
              <a:t> </a:t>
            </a:r>
          </a:p>
          <a:p>
            <a:pPr algn="ctr">
              <a:lnSpc>
                <a:spcPct val="150000"/>
              </a:lnSpc>
              <a:spcBef>
                <a:spcPts val="0"/>
              </a:spcBef>
            </a:pPr>
            <a:r>
              <a:rPr lang="en-US" sz="1050" dirty="0">
                <a:solidFill>
                  <a:schemeClr val="tx2"/>
                </a:solidFill>
                <a:hlinkClick r:id="rId4"/>
              </a:rPr>
              <a:t>www.ExcelinEd.org</a:t>
            </a:r>
            <a:r>
              <a:rPr lang="en-US" sz="1050" dirty="0">
                <a:solidFill>
                  <a:schemeClr val="tx2"/>
                </a:solidFill>
              </a:rPr>
              <a:t> </a:t>
            </a:r>
          </a:p>
        </p:txBody>
      </p:sp>
      <p:sp>
        <p:nvSpPr>
          <p:cNvPr id="3" name="Text Placeholder 2"/>
          <p:cNvSpPr>
            <a:spLocks noGrp="1"/>
          </p:cNvSpPr>
          <p:nvPr>
            <p:ph type="body" sz="quarter" idx="10" hasCustomPrompt="1"/>
          </p:nvPr>
        </p:nvSpPr>
        <p:spPr>
          <a:xfrm>
            <a:off x="1263657" y="2252454"/>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dirty="0"/>
              <a:t>Presenter Specific Information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9287" y="228600"/>
            <a:ext cx="5385426" cy="1371600"/>
          </a:xfrm>
          <a:prstGeom prst="rect">
            <a:avLst/>
          </a:prstGeom>
        </p:spPr>
      </p:pic>
    </p:spTree>
    <p:extLst>
      <p:ext uri="{BB962C8B-B14F-4D97-AF65-F5344CB8AC3E}">
        <p14:creationId xmlns:p14="http://schemas.microsoft.com/office/powerpoint/2010/main" val="38920423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74009" y="4815569"/>
            <a:ext cx="8813580" cy="899433"/>
          </a:xfrm>
          <a:prstGeom prst="rect">
            <a:avLst/>
          </a:prstGeom>
        </p:spPr>
        <p:txBody>
          <a:bodyPr vert="horz" lIns="91440" tIns="45720" rIns="91440" bIns="45720" rtlCol="0" anchor="ctr">
            <a:normAutofit/>
          </a:bodyPr>
          <a:lstStyle>
            <a:lvl1pPr algn="ctr">
              <a:defRPr sz="4400">
                <a:solidFill>
                  <a:schemeClr val="bg2"/>
                </a:solidFill>
                <a:latin typeface="+mj-lt"/>
              </a:defRPr>
            </a:lvl1pPr>
          </a:lstStyle>
          <a:p>
            <a:r>
              <a:rPr lang="en-US" dirty="0"/>
              <a:t>Click to edit title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sp>
        <p:nvSpPr>
          <p:cNvPr id="8" name="Text Placeholder 7"/>
          <p:cNvSpPr>
            <a:spLocks noGrp="1"/>
          </p:cNvSpPr>
          <p:nvPr>
            <p:ph type="body" sz="quarter" idx="11" hasCustomPrompt="1"/>
          </p:nvPr>
        </p:nvSpPr>
        <p:spPr>
          <a:xfrm>
            <a:off x="1263089" y="5734458"/>
            <a:ext cx="7013575" cy="722312"/>
          </a:xfrm>
          <a:prstGeom prst="rect">
            <a:avLst/>
          </a:prstGeom>
        </p:spPr>
        <p:txBody>
          <a:bodyPr/>
          <a:lstStyle>
            <a:lvl1pPr marL="0" indent="0" algn="ctr">
              <a:buNone/>
              <a:defRPr sz="2000" baseline="0">
                <a:solidFill>
                  <a:schemeClr val="accent1"/>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dirty="0"/>
              <a:t>SUBTITLE - DATE</a:t>
            </a:r>
          </a:p>
        </p:txBody>
      </p:sp>
    </p:spTree>
    <p:extLst>
      <p:ext uri="{BB962C8B-B14F-4D97-AF65-F5344CB8AC3E}">
        <p14:creationId xmlns:p14="http://schemas.microsoft.com/office/powerpoint/2010/main" val="242403506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374095" y="6521399"/>
            <a:ext cx="658612" cy="33660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3129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About ExcelinEd">
    <p:spTree>
      <p:nvGrpSpPr>
        <p:cNvPr id="1" name=""/>
        <p:cNvGrpSpPr/>
        <p:nvPr/>
      </p:nvGrpSpPr>
      <p:grpSpPr>
        <a:xfrm>
          <a:off x="0" y="0"/>
          <a:ext cx="0" cy="0"/>
          <a:chOff x="0" y="0"/>
          <a:chExt cx="0" cy="0"/>
        </a:xfrm>
      </p:grpSpPr>
      <p:sp>
        <p:nvSpPr>
          <p:cNvPr id="9" name="Shape 178"/>
          <p:cNvSpPr/>
          <p:nvPr/>
        </p:nvSpPr>
        <p:spPr>
          <a:xfrm>
            <a:off x="4823663" y="1020525"/>
            <a:ext cx="4196445" cy="344245"/>
          </a:xfrm>
          <a:prstGeom prst="rect">
            <a:avLst/>
          </a:prstGeom>
          <a:solidFill>
            <a:schemeClr val="accent1"/>
          </a:solidFill>
          <a:ln>
            <a:noFill/>
          </a:ln>
        </p:spPr>
        <p:txBody>
          <a:bodyPr lIns="91425" tIns="45700" rIns="91425" bIns="45700" anchor="ctr" anchorCtr="0">
            <a:noAutofit/>
          </a:bodyPr>
          <a:lstStyle/>
          <a:p>
            <a:pPr algn="ctr"/>
            <a:endParaRPr sz="1800">
              <a:solidFill>
                <a:prstClr val="white"/>
              </a:solidFill>
              <a:latin typeface="Calibri Light" panose="020F0302020204030204" pitchFamily="34" charset="0"/>
              <a:ea typeface="Arial"/>
              <a:cs typeface="Arial"/>
              <a:sym typeface="Arial"/>
            </a:endParaRPr>
          </a:p>
        </p:txBody>
      </p:sp>
      <p:sp>
        <p:nvSpPr>
          <p:cNvPr id="10" name="Shape 179"/>
          <p:cNvSpPr txBox="1"/>
          <p:nvPr/>
        </p:nvSpPr>
        <p:spPr>
          <a:xfrm>
            <a:off x="5152161" y="1008660"/>
            <a:ext cx="3805144" cy="369332"/>
          </a:xfrm>
          <a:prstGeom prst="rect">
            <a:avLst/>
          </a:prstGeom>
          <a:noFill/>
          <a:ln>
            <a:noFill/>
          </a:ln>
        </p:spPr>
        <p:txBody>
          <a:bodyPr lIns="91425" tIns="45700" rIns="91425" bIns="45700" anchor="t" anchorCtr="0">
            <a:noAutofit/>
          </a:bodyPr>
          <a:lstStyle/>
          <a:p>
            <a:pPr algn="ctr">
              <a:buSzPct val="25000"/>
            </a:pPr>
            <a:r>
              <a:rPr lang="en-US" sz="1600" dirty="0">
                <a:solidFill>
                  <a:schemeClr val="bg1"/>
                </a:solidFill>
                <a:latin typeface="+mn-lt"/>
                <a:ea typeface="Arial"/>
                <a:cs typeface="Arial"/>
                <a:sym typeface="Arial"/>
              </a:rPr>
              <a:t>Board of Directors</a:t>
            </a:r>
          </a:p>
        </p:txBody>
      </p:sp>
      <p:sp>
        <p:nvSpPr>
          <p:cNvPr id="47" name="Rectangle 46"/>
          <p:cNvSpPr/>
          <p:nvPr/>
        </p:nvSpPr>
        <p:spPr>
          <a:xfrm>
            <a:off x="195924" y="1024050"/>
            <a:ext cx="4490240" cy="1077218"/>
          </a:xfrm>
          <a:prstGeom prst="rect">
            <a:avLst/>
          </a:prstGeom>
        </p:spPr>
        <p:txBody>
          <a:bodyPr wrap="square">
            <a:spAutoFit/>
          </a:bodyPr>
          <a:lstStyle/>
          <a:p>
            <a:pPr>
              <a:buClr>
                <a:srgbClr val="797979"/>
              </a:buClr>
              <a:buSzPct val="25000"/>
            </a:pPr>
            <a:r>
              <a:rPr lang="en-US" sz="1600" dirty="0">
                <a:solidFill>
                  <a:schemeClr val="tx1"/>
                </a:solidFill>
                <a:latin typeface="+mn-lt"/>
              </a:rPr>
              <a:t>Our vision is to build an education system that maximizes every student’s potential for learning and prepares all students for success in the 21st century.</a:t>
            </a:r>
          </a:p>
        </p:txBody>
      </p:sp>
      <p:sp>
        <p:nvSpPr>
          <p:cNvPr id="3" name="TextBox 2"/>
          <p:cNvSpPr txBox="1"/>
          <p:nvPr/>
        </p:nvSpPr>
        <p:spPr>
          <a:xfrm>
            <a:off x="195923" y="165562"/>
            <a:ext cx="7816806" cy="584775"/>
          </a:xfrm>
          <a:prstGeom prst="rect">
            <a:avLst/>
          </a:prstGeom>
          <a:noFill/>
        </p:spPr>
        <p:txBody>
          <a:bodyPr wrap="square" rtlCol="0">
            <a:spAutoFit/>
          </a:bodyPr>
          <a:lstStyle/>
          <a:p>
            <a:r>
              <a:rPr lang="en-US" sz="3200" b="1" dirty="0">
                <a:solidFill>
                  <a:schemeClr val="bg1"/>
                </a:solidFill>
              </a:rPr>
              <a:t>About ExcelinEd</a:t>
            </a:r>
          </a:p>
        </p:txBody>
      </p:sp>
      <p:sp>
        <p:nvSpPr>
          <p:cNvPr id="4" name="TextBox 3"/>
          <p:cNvSpPr txBox="1"/>
          <p:nvPr/>
        </p:nvSpPr>
        <p:spPr>
          <a:xfrm>
            <a:off x="195924" y="2257310"/>
            <a:ext cx="4490240" cy="1815882"/>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Guiding Principles:</a:t>
            </a:r>
          </a:p>
          <a:p>
            <a:pPr marL="285750" lvl="0" indent="-285750">
              <a:buFont typeface="Arial" panose="020B0604020202020204" pitchFamily="34" charset="0"/>
              <a:buChar char="•"/>
            </a:pPr>
            <a:r>
              <a:rPr lang="en-US" sz="1600" baseline="0" dirty="0"/>
              <a:t>All children can learn.</a:t>
            </a:r>
          </a:p>
          <a:p>
            <a:pPr marL="285750" lvl="0" indent="-285750">
              <a:buFont typeface="Arial" panose="020B0604020202020204" pitchFamily="34" charset="0"/>
              <a:buChar char="•"/>
            </a:pPr>
            <a:r>
              <a:rPr lang="en-US" sz="1600" baseline="0" dirty="0"/>
              <a:t>All children should learn at least a year’s worth of knowledge in a year’s time.</a:t>
            </a:r>
          </a:p>
          <a:p>
            <a:pPr marL="285750" lvl="0" indent="-285750">
              <a:buFont typeface="Arial" panose="020B0604020202020204" pitchFamily="34" charset="0"/>
              <a:buChar char="•"/>
            </a:pPr>
            <a:r>
              <a:rPr lang="en-US" sz="1600" baseline="0" dirty="0"/>
              <a:t>All children will achieve when education is organized around the singular goal of student success.</a:t>
            </a:r>
            <a:endParaRPr lang="en-US" sz="1600" dirty="0"/>
          </a:p>
        </p:txBody>
      </p:sp>
      <p:sp>
        <p:nvSpPr>
          <p:cNvPr id="5" name="TextBox 4"/>
          <p:cNvSpPr txBox="1"/>
          <p:nvPr/>
        </p:nvSpPr>
        <p:spPr>
          <a:xfrm>
            <a:off x="195924" y="4234717"/>
            <a:ext cx="2576026" cy="338554"/>
          </a:xfrm>
          <a:prstGeom prst="rect">
            <a:avLst/>
          </a:prstGeom>
          <a:noFill/>
        </p:spPr>
        <p:txBody>
          <a:bodyPr wrap="square" rtlCol="0">
            <a:spAutoFit/>
          </a:bodyPr>
          <a:lstStyle/>
          <a:p>
            <a:pPr marL="0" indent="0">
              <a:buFont typeface="Arial" panose="020B0604020202020204" pitchFamily="34" charset="0"/>
              <a:buNone/>
            </a:pPr>
            <a:r>
              <a:rPr lang="en-US" sz="1600" dirty="0"/>
              <a:t>Our</a:t>
            </a:r>
            <a:r>
              <a:rPr lang="en-US" sz="1600" baseline="0" dirty="0"/>
              <a:t> Approach:</a:t>
            </a:r>
            <a:endParaRPr lang="en-US" sz="1600" dirty="0"/>
          </a:p>
        </p:txBody>
      </p:sp>
      <p:sp>
        <p:nvSpPr>
          <p:cNvPr id="11" name="Text Box 1"/>
          <p:cNvSpPr txBox="1">
            <a:spLocks noChangeArrowheads="1"/>
          </p:cNvSpPr>
          <p:nvPr/>
        </p:nvSpPr>
        <p:spPr bwMode="auto">
          <a:xfrm>
            <a:off x="4965465" y="1503949"/>
            <a:ext cx="3991840" cy="46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Jeb Bush</a:t>
            </a:r>
            <a:br>
              <a:rPr kumimoji="0" lang="en-US" altLang="en-US" sz="18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43rd Governor of Mississippi</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F. Philip Handy</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Executive Officer, Winter Park Capital</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Reginald Brown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Partner,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WilmerHale</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Eric Cantor</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Vice Chairman &amp; Managing Director,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Moelis</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&amp; Company</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César Conde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International Group and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NBCUniversal</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Telemundo</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Betsy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DeVos</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Windquest</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Group</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Joel Klein</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Chief Policy and Strategy Officer, Oscar Health </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William </a:t>
            </a:r>
            <a:r>
              <a:rPr kumimoji="0" lang="en-US" altLang="en-US" sz="1200" b="0" i="0" u="none" strike="noStrike" kern="1200" cap="none" spc="0" normalizeH="0" baseline="0" noProof="0" dirty="0" err="1">
                <a:ln>
                  <a:noFill/>
                </a:ln>
                <a:solidFill>
                  <a:srgbClr val="2C2D27"/>
                </a:solidFill>
                <a:effectLst/>
                <a:uLnTx/>
                <a:uFillTx/>
                <a:latin typeface="+mn-lt"/>
                <a:ea typeface="+mn-ea"/>
                <a:cs typeface="+mn-cs"/>
              </a:rPr>
              <a:t>Oberndorf</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a:t>
            </a:r>
            <a:r>
              <a:rPr kumimoji="0" lang="en-US" altLang="en-US" sz="1000" b="0" i="1" u="none" strike="noStrike" kern="1200" cap="none" spc="0" normalizeH="0" baseline="0" noProof="0" dirty="0" err="1">
                <a:ln>
                  <a:noFill/>
                </a:ln>
                <a:solidFill>
                  <a:srgbClr val="2C2D27"/>
                </a:solidFill>
                <a:effectLst/>
                <a:uLnTx/>
                <a:uFillTx/>
                <a:latin typeface="+mn-lt"/>
                <a:ea typeface="+mn-ea"/>
                <a:cs typeface="+mn-cs"/>
              </a:rPr>
              <a:t>Oberndorf</a:t>
            </a: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 Enterprises</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Dr. Condoleezza Rice</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66th U.S. Secretary of State</a:t>
            </a: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200" b="0" i="0" u="none" strike="noStrike" kern="1200" cap="none" spc="0" normalizeH="0" baseline="0" noProof="0" dirty="0">
                <a:ln>
                  <a:noFill/>
                </a:ln>
                <a:solidFill>
                  <a:srgbClr val="2C2D27"/>
                </a:solidFill>
                <a:effectLst/>
                <a:uLnTx/>
                <a:uFillTx/>
                <a:latin typeface="+mn-lt"/>
                <a:ea typeface="+mn-ea"/>
                <a:cs typeface="+mn-cs"/>
              </a:rPr>
              <a:t>Charles Schwab</a:t>
            </a:r>
            <a:br>
              <a:rPr kumimoji="0" lang="en-US" altLang="en-US" sz="1200" b="0" i="0" u="none" strike="noStrike" kern="1200" cap="none" spc="0" normalizeH="0" baseline="0" noProof="0" dirty="0">
                <a:ln>
                  <a:noFill/>
                </a:ln>
                <a:solidFill>
                  <a:srgbClr val="2C2D27"/>
                </a:solidFill>
                <a:effectLst/>
                <a:uLnTx/>
                <a:uFillTx/>
                <a:latin typeface="+mn-lt"/>
                <a:ea typeface="+mn-ea"/>
                <a:cs typeface="+mn-cs"/>
              </a:rPr>
            </a:br>
            <a:r>
              <a:rPr kumimoji="0" lang="en-US" altLang="en-US" sz="1000" b="0" i="1" u="none" strike="noStrike" kern="1200" cap="none" spc="0" normalizeH="0" baseline="0" noProof="0" dirty="0">
                <a:ln>
                  <a:noFill/>
                </a:ln>
                <a:solidFill>
                  <a:srgbClr val="2C2D27"/>
                </a:solidFill>
                <a:effectLst/>
                <a:uLnTx/>
                <a:uFillTx/>
                <a:latin typeface="+mn-lt"/>
                <a:ea typeface="+mn-ea"/>
                <a:cs typeface="+mn-cs"/>
              </a:rPr>
              <a:t>Chairman, The Charles Schwab Corp.</a:t>
            </a:r>
            <a:endParaRPr kumimoji="0" lang="en-US" altLang="en-US" sz="1000" b="0" i="0" u="none" strike="noStrike" kern="1200" cap="none" spc="0" normalizeH="0" baseline="0" noProof="0" dirty="0">
              <a:ln>
                <a:noFill/>
              </a:ln>
              <a:solidFill>
                <a:srgbClr val="2C2D27"/>
              </a:solidFill>
              <a:effectLst/>
              <a:uLnTx/>
              <a:uFillTx/>
              <a:latin typeface="+mn-lt"/>
              <a:ea typeface="+mn-ea"/>
              <a:cs typeface="+mn-cs"/>
            </a:endParaRPr>
          </a:p>
        </p:txBody>
      </p:sp>
      <p:sp>
        <p:nvSpPr>
          <p:cNvPr id="13"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63" y="4734796"/>
            <a:ext cx="3995936" cy="1597155"/>
          </a:xfrm>
          <a:prstGeom prst="rect">
            <a:avLst/>
          </a:prstGeom>
        </p:spPr>
      </p:pic>
    </p:spTree>
    <p:extLst>
      <p:ext uri="{BB962C8B-B14F-4D97-AF65-F5344CB8AC3E}">
        <p14:creationId xmlns:p14="http://schemas.microsoft.com/office/powerpoint/2010/main" val="3760275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2687053"/>
            <a:ext cx="9144001" cy="1588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2" hasCustomPrompt="1"/>
          </p:nvPr>
        </p:nvSpPr>
        <p:spPr>
          <a:xfrm>
            <a:off x="300789" y="3100222"/>
            <a:ext cx="8690812" cy="657559"/>
          </a:xfrm>
          <a:prstGeom prst="rect">
            <a:avLst/>
          </a:prstGeom>
        </p:spPr>
        <p:txBody>
          <a:bodyPr/>
          <a:lstStyle>
            <a:lvl1pPr marL="0" indent="0" algn="l">
              <a:buNone/>
              <a:defRPr sz="3600" b="1" baseline="0">
                <a:solidFill>
                  <a:schemeClr val="bg1"/>
                </a:solidFill>
                <a:latin typeface="+mn-lt"/>
              </a:defRPr>
            </a:lvl1pPr>
          </a:lstStyle>
          <a:p>
            <a:pPr lvl="0"/>
            <a:r>
              <a:rPr lang="en-US" dirty="0"/>
              <a:t>Section Divider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71" y="108662"/>
            <a:ext cx="3231230" cy="823243"/>
          </a:xfrm>
          <a:prstGeom prst="rect">
            <a:avLst/>
          </a:prstGeom>
        </p:spPr>
      </p:pic>
    </p:spTree>
    <p:extLst>
      <p:ext uri="{BB962C8B-B14F-4D97-AF65-F5344CB8AC3E}">
        <p14:creationId xmlns:p14="http://schemas.microsoft.com/office/powerpoint/2010/main" val="39819338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Join ExcelinE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74"/>
            <a:ext cx="8356790" cy="1292662"/>
          </a:xfrm>
          <a:prstGeom prst="rect">
            <a:avLst/>
          </a:prstGeom>
          <a:noFill/>
        </p:spPr>
        <p:txBody>
          <a:bodyPr wrap="square" rtlCol="0">
            <a:spAutoFit/>
          </a:bodyPr>
          <a:lstStyle/>
          <a:p>
            <a:pPr algn="ctr"/>
            <a:r>
              <a:rPr lang="en-US" sz="1800" dirty="0">
                <a:solidFill>
                  <a:schemeClr val="bg2"/>
                </a:solidFill>
              </a:rPr>
              <a:t>Join ExcelinEd to learn more about the education reform in America.</a:t>
            </a:r>
            <a:br>
              <a:rPr lang="en-US" sz="1800" dirty="0">
                <a:solidFill>
                  <a:schemeClr val="bg2"/>
                </a:solidFill>
              </a:rPr>
            </a:br>
            <a:endParaRPr lang="en-US" sz="1800" dirty="0">
              <a:solidFill>
                <a:schemeClr val="bg2"/>
              </a:solidFill>
            </a:endParaRPr>
          </a:p>
          <a:p>
            <a:pPr algn="ctr"/>
            <a:r>
              <a:rPr lang="en-US" sz="1400" dirty="0">
                <a:solidFill>
                  <a:schemeClr val="bg2"/>
                </a:solidFill>
              </a:rPr>
              <a:t> Foundation for Excellence in Education</a:t>
            </a:r>
            <a:br>
              <a:rPr lang="en-US" sz="1400" dirty="0">
                <a:solidFill>
                  <a:schemeClr val="bg2"/>
                </a:solidFill>
              </a:rPr>
            </a:br>
            <a:r>
              <a:rPr lang="en-US" sz="1400" dirty="0">
                <a:solidFill>
                  <a:schemeClr val="bg2"/>
                </a:solidFill>
              </a:rPr>
              <a:t>P.O. Box 10691</a:t>
            </a:r>
            <a:br>
              <a:rPr lang="en-US" sz="1400" dirty="0">
                <a:solidFill>
                  <a:schemeClr val="bg2"/>
                </a:solidFill>
              </a:rPr>
            </a:br>
            <a:r>
              <a:rPr lang="en-US" sz="1400" dirty="0">
                <a:solidFill>
                  <a:schemeClr val="bg2"/>
                </a:solidFill>
              </a:rPr>
              <a:t>Tallahassee, FL 32302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59" y="325530"/>
            <a:ext cx="5003076" cy="1274669"/>
          </a:xfrm>
          <a:prstGeom prst="rect">
            <a:avLst/>
          </a:prstGeom>
        </p:spPr>
      </p:pic>
      <p:grpSp>
        <p:nvGrpSpPr>
          <p:cNvPr id="11" name="Group 10"/>
          <p:cNvGrpSpPr/>
          <p:nvPr/>
        </p:nvGrpSpPr>
        <p:grpSpPr>
          <a:xfrm>
            <a:off x="2509404" y="4969758"/>
            <a:ext cx="6073782" cy="3046988"/>
            <a:chOff x="2456608" y="3795713"/>
            <a:chExt cx="6073782" cy="3046988"/>
          </a:xfrm>
        </p:grpSpPr>
        <p:sp>
          <p:nvSpPr>
            <p:cNvPr id="29" name="TextBox 28"/>
            <p:cNvSpPr txBox="1"/>
            <p:nvPr/>
          </p:nvSpPr>
          <p:spPr>
            <a:xfrm>
              <a:off x="2703902" y="3795713"/>
              <a:ext cx="5826488" cy="3046988"/>
            </a:xfrm>
            <a:prstGeom prst="rect">
              <a:avLst/>
            </a:prstGeom>
            <a:noFill/>
          </p:spPr>
          <p:txBody>
            <a:bodyPr wrap="square" numCol="2" rtlCol="0">
              <a:spAutoFit/>
            </a:bodyPr>
            <a:lstStyle/>
            <a:p>
              <a:pPr algn="l">
                <a:lnSpc>
                  <a:spcPct val="200000"/>
                </a:lnSpc>
                <a:spcBef>
                  <a:spcPts val="0"/>
                </a:spcBef>
              </a:pPr>
              <a:r>
                <a:rPr lang="en-US" sz="1400" dirty="0">
                  <a:solidFill>
                    <a:schemeClr val="bg2"/>
                  </a:solidFill>
                </a:rPr>
                <a:t>850.391.4090</a:t>
              </a:r>
              <a:br>
                <a:rPr lang="en-US" sz="1400" dirty="0">
                  <a:solidFill>
                    <a:schemeClr val="bg2"/>
                  </a:solidFill>
                </a:rPr>
              </a:br>
              <a:r>
                <a:rPr lang="en-US" sz="1400" dirty="0">
                  <a:solidFill>
                    <a:schemeClr val="bg2"/>
                  </a:solidFill>
                </a:rPr>
                <a:t>info@ExcelinEd.org</a:t>
              </a:r>
            </a:p>
            <a:p>
              <a:pPr algn="l">
                <a:lnSpc>
                  <a:spcPct val="200000"/>
                </a:lnSpc>
                <a:spcBef>
                  <a:spcPts val="0"/>
                </a:spcBef>
              </a:pPr>
              <a:r>
                <a:rPr lang="en-US" sz="1400" dirty="0">
                  <a:solidFill>
                    <a:schemeClr val="bg2"/>
                  </a:solidFill>
                </a:rPr>
                <a:t>ExcelinEd.org</a:t>
              </a: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endParaRPr lang="en-US" sz="1400" dirty="0">
                <a:solidFill>
                  <a:schemeClr val="bg2"/>
                </a:solidFill>
              </a:endParaRP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l">
                <a:lnSpc>
                  <a:spcPct val="200000"/>
                </a:lnSpc>
                <a:spcBef>
                  <a:spcPts val="0"/>
                </a:spcBef>
              </a:pPr>
              <a:r>
                <a:rPr lang="en-US" sz="1400" dirty="0">
                  <a:solidFill>
                    <a:schemeClr val="bg2"/>
                  </a:solidFill>
                </a:rPr>
                <a:t>/ExcelinEd</a:t>
              </a:r>
            </a:p>
            <a:p>
              <a:pPr algn="ctr"/>
              <a:endParaRPr lang="en-US" sz="1800" dirty="0">
                <a:solidFill>
                  <a:schemeClr val="bg2"/>
                </a:solidFill>
              </a:endParaRPr>
            </a:p>
          </p:txBody>
        </p:sp>
        <p:pic>
          <p:nvPicPr>
            <p:cNvPr id="27" name="Picture 10" descr="http://www.clipartbest.com/cliparts/4ni/Ead/4niEadxcA.png"/>
            <p:cNvPicPr>
              <a:picLocks noChangeAspect="1" noChangeArrowheads="1"/>
            </p:cNvPicPr>
            <p:nvPr/>
          </p:nvPicPr>
          <p:blipFill>
            <a:blip r:embed="rId4" cstate="screen">
              <a:duotone>
                <a:schemeClr val="bg2">
                  <a:shade val="45000"/>
                  <a:satMod val="135000"/>
                </a:schemeClr>
                <a:prstClr val="white"/>
              </a:duotone>
            </a:blip>
            <a:srcRect/>
            <a:stretch>
              <a:fillRect/>
            </a:stretch>
          </p:blipFill>
          <p:spPr bwMode="auto">
            <a:xfrm>
              <a:off x="2476317" y="3979101"/>
              <a:ext cx="246665" cy="246665"/>
            </a:xfrm>
            <a:prstGeom prst="rect">
              <a:avLst/>
            </a:prstGeom>
            <a:noFill/>
          </p:spPr>
        </p:pic>
        <p:pic>
          <p:nvPicPr>
            <p:cNvPr id="28" name="Picture 18" descr="http://www.iconsdb.com/icons/preview/black/read-message-xxl.pn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2472127" y="4409154"/>
              <a:ext cx="250855" cy="250855"/>
            </a:xfrm>
            <a:prstGeom prst="rect">
              <a:avLst/>
            </a:prstGeom>
            <a:noFill/>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6608" y="4825552"/>
              <a:ext cx="281891" cy="281891"/>
            </a:xfrm>
            <a:prstGeom prst="rect">
              <a:avLst/>
            </a:prstGeom>
          </p:spPr>
        </p:pic>
        <p:pic>
          <p:nvPicPr>
            <p:cNvPr id="31" name="Picture 6" descr="Facebook"/>
            <p:cNvPicPr>
              <a:picLocks noChangeAspect="1" noChangeArrowheads="1"/>
            </p:cNvPicPr>
            <p:nvPr/>
          </p:nvPicPr>
          <p:blipFill>
            <a:blip r:embed="rId7"/>
            <a:srcRect/>
            <a:stretch>
              <a:fillRect/>
            </a:stretch>
          </p:blipFill>
          <p:spPr bwMode="auto">
            <a:xfrm>
              <a:off x="5212432" y="3919554"/>
              <a:ext cx="365760" cy="365760"/>
            </a:xfrm>
            <a:prstGeom prst="rect">
              <a:avLst/>
            </a:prstGeom>
            <a:noFill/>
          </p:spPr>
        </p:pic>
        <p:pic>
          <p:nvPicPr>
            <p:cNvPr id="32" name="Picture 8" descr="YouTube"/>
            <p:cNvPicPr>
              <a:picLocks noChangeAspect="1" noChangeArrowheads="1"/>
            </p:cNvPicPr>
            <p:nvPr/>
          </p:nvPicPr>
          <p:blipFill>
            <a:blip r:embed="rId8"/>
            <a:srcRect/>
            <a:stretch>
              <a:fillRect/>
            </a:stretch>
          </p:blipFill>
          <p:spPr bwMode="auto">
            <a:xfrm>
              <a:off x="5212432" y="4825552"/>
              <a:ext cx="365760" cy="365760"/>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1386" y="4429297"/>
              <a:ext cx="287852" cy="287852"/>
            </a:xfrm>
            <a:prstGeom prst="rect">
              <a:avLst/>
            </a:prstGeom>
          </p:spPr>
        </p:pic>
      </p:grpSp>
      <p:sp>
        <p:nvSpPr>
          <p:cNvPr id="36" name="TextBox 35"/>
          <p:cNvSpPr txBox="1"/>
          <p:nvPr/>
        </p:nvSpPr>
        <p:spPr>
          <a:xfrm>
            <a:off x="3323236" y="1491196"/>
            <a:ext cx="2513119" cy="584775"/>
          </a:xfrm>
          <a:prstGeom prst="rect">
            <a:avLst/>
          </a:prstGeom>
          <a:noFill/>
        </p:spPr>
        <p:txBody>
          <a:bodyPr wrap="square" rtlCol="0">
            <a:spAutoFit/>
          </a:bodyPr>
          <a:lstStyle/>
          <a:p>
            <a:pPr algn="ctr"/>
            <a:r>
              <a:rPr lang="en-US" sz="3200" dirty="0">
                <a:solidFill>
                  <a:schemeClr val="bg2"/>
                </a:solidFill>
              </a:rPr>
              <a:t>Thank</a:t>
            </a:r>
            <a:r>
              <a:rPr lang="en-US" sz="3200" baseline="0" dirty="0">
                <a:solidFill>
                  <a:schemeClr val="bg2"/>
                </a:solidFill>
              </a:rPr>
              <a:t> You!</a:t>
            </a:r>
            <a:endParaRPr lang="en-US" sz="3200" dirty="0">
              <a:solidFill>
                <a:schemeClr val="bg2"/>
              </a:solidFill>
            </a:endParaRPr>
          </a:p>
        </p:txBody>
      </p:sp>
      <p:sp>
        <p:nvSpPr>
          <p:cNvPr id="3" name="Text Placeholder 2"/>
          <p:cNvSpPr>
            <a:spLocks noGrp="1"/>
          </p:cNvSpPr>
          <p:nvPr>
            <p:ph type="body" sz="quarter" idx="10" hasCustomPrompt="1"/>
          </p:nvPr>
        </p:nvSpPr>
        <p:spPr>
          <a:xfrm>
            <a:off x="1263651" y="2252442"/>
            <a:ext cx="6784975" cy="1313247"/>
          </a:xfrm>
          <a:prstGeom prst="rect">
            <a:avLst/>
          </a:prstGeom>
        </p:spPr>
        <p:txBody>
          <a:bodyPr/>
          <a:lstStyle>
            <a:lvl1pPr marL="0" indent="0" algn="ctr">
              <a:buNone/>
              <a:defRPr sz="2000" baseline="0">
                <a:solidFill>
                  <a:schemeClr val="bg2"/>
                </a:solidFill>
                <a:latin typeface="+mn-lt"/>
              </a:defRPr>
            </a:lvl1pPr>
          </a:lstStyle>
          <a:p>
            <a:pPr lvl="0"/>
            <a:r>
              <a:rPr lang="en-US" dirty="0"/>
              <a:t>Presenter Specific Information</a:t>
            </a:r>
          </a:p>
        </p:txBody>
      </p:sp>
    </p:spTree>
    <p:extLst>
      <p:ext uri="{BB962C8B-B14F-4D97-AF65-F5344CB8AC3E}">
        <p14:creationId xmlns:p14="http://schemas.microsoft.com/office/powerpoint/2010/main" val="2347693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mage Bullet">
    <p:spTree>
      <p:nvGrpSpPr>
        <p:cNvPr id="1" name=""/>
        <p:cNvGrpSpPr/>
        <p:nvPr/>
      </p:nvGrpSpPr>
      <p:grpSpPr>
        <a:xfrm>
          <a:off x="0" y="0"/>
          <a:ext cx="0" cy="0"/>
          <a:chOff x="0" y="0"/>
          <a:chExt cx="0" cy="0"/>
        </a:xfrm>
      </p:grpSpPr>
      <p:cxnSp>
        <p:nvCxnSpPr>
          <p:cNvPr id="5" name="Straight Connector 4"/>
          <p:cNvCxnSpPr/>
          <p:nvPr/>
        </p:nvCxnSpPr>
        <p:spPr>
          <a:xfrm rot="5400000">
            <a:off x="9989119" y="577213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582384" y="637783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9182614" y="607303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8"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9"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0"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1"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1389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rot="5400000">
            <a:off x="9371764" y="578454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9565203" y="6088993"/>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9182614" y="593694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1"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2"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3"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4"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9730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6456" y="3200399"/>
            <a:ext cx="7696200" cy="1295401"/>
          </a:xfrm>
        </p:spPr>
        <p:txBody>
          <a:bodyPr anchor="b">
            <a:noAutofit/>
          </a:bodyPr>
          <a:lstStyle>
            <a:lvl1pPr algn="ctr" defTabSz="914400" rtl="0" eaLnBrk="1" latinLnBrk="0" hangingPunct="1">
              <a:spcBef>
                <a:spcPct val="0"/>
              </a:spcBef>
              <a:buNone/>
              <a:defRPr lang="en-US" sz="4000" kern="1200" cap="all" baseline="0" dirty="0">
                <a:solidFill>
                  <a:schemeClr val="bg2">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7461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Image Bulle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Tx/>
              <a:buBlip>
                <a:blip r:embed="rId2"/>
              </a:buBlip>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682625" indent="-341313">
              <a:buFontTx/>
              <a:buBlip>
                <a:blip r:embed="rId3"/>
              </a:buBlip>
              <a:defRPr sz="1600">
                <a:solidFill>
                  <a:srgbClr val="026BB2"/>
                </a:solidFill>
                <a:latin typeface="Arial" pitchFamily="34" charset="0"/>
                <a:cs typeface="Arial" pitchFamily="34" charset="0"/>
              </a:defRPr>
            </a:lvl2pPr>
            <a:lvl3pPr marL="969963" indent="-287338">
              <a:lnSpc>
                <a:spcPct val="150000"/>
              </a:lnSpc>
              <a:buFont typeface="Arial" pitchFamily="34" charset="0"/>
              <a:buChar char="•"/>
              <a:defRPr sz="1400">
                <a:solidFill>
                  <a:schemeClr val="tx1">
                    <a:lumMod val="65000"/>
                    <a:lumOff val="35000"/>
                  </a:schemeClr>
                </a:solidFill>
                <a:latin typeface="Arial" pitchFamily="34" charset="0"/>
                <a:cs typeface="Arial" pitchFamily="34" charset="0"/>
              </a:defRPr>
            </a:lvl3pPr>
            <a:lvl4pPr marL="1255713" indent="-285750">
              <a:lnSpc>
                <a:spcPct val="150000"/>
              </a:lnSpc>
              <a:buFont typeface="Arial" pitchFamily="34" charset="0"/>
              <a:buChar char="•"/>
              <a:defRPr sz="1200">
                <a:solidFill>
                  <a:schemeClr val="tx1">
                    <a:lumMod val="65000"/>
                    <a:lumOff val="35000"/>
                  </a:schemeClr>
                </a:solidFill>
                <a:latin typeface="Arial" pitchFamily="34" charset="0"/>
                <a:cs typeface="Arial" pitchFamily="34" charset="0"/>
              </a:defRPr>
            </a:lvl4pPr>
            <a:lvl5pPr marL="1543050" indent="-287338">
              <a:lnSpc>
                <a:spcPct val="150000"/>
              </a:lnSpc>
              <a:buFont typeface="Arial" pitchFamily="34" charset="0"/>
              <a:buChar char="•"/>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12" name="Straight Connector 11"/>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6239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wo bullet">
    <p:spTree>
      <p:nvGrpSpPr>
        <p:cNvPr id="1" name=""/>
        <p:cNvGrpSpPr/>
        <p:nvPr/>
      </p:nvGrpSpPr>
      <p:grpSpPr>
        <a:xfrm>
          <a:off x="0" y="0"/>
          <a:ext cx="0" cy="0"/>
          <a:chOff x="0" y="0"/>
          <a:chExt cx="0" cy="0"/>
        </a:xfrm>
      </p:grpSpPr>
      <p:cxnSp>
        <p:nvCxnSpPr>
          <p:cNvPr id="28" name="Straight Connector 27"/>
          <p:cNvCxnSpPr/>
          <p:nvPr userDrawn="1"/>
        </p:nvCxnSpPr>
        <p:spPr>
          <a:xfrm rot="5400000">
            <a:off x="9413044" y="5998548"/>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5400000">
            <a:off x="9681879" y="592063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5400000">
            <a:off x="9835499" y="584650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32"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33"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34"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35"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32640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userDrawn="1"/>
        </p:nvCxnSpPr>
        <p:spPr>
          <a:xfrm rot="5400000">
            <a:off x="9182614" y="5769691"/>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7"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8"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9"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25734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52425"/>
            <a:ext cx="7048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195763"/>
            <a:ext cx="922020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3988"/>
            <a:ext cx="7772400" cy="1470025"/>
          </a:xfrm>
        </p:spPr>
        <p:txBody>
          <a:bodyPr>
            <a:noAutofit/>
          </a:bodyPr>
          <a:lstStyle>
            <a:lvl1pPr algn="l">
              <a:defRPr sz="4400" baseline="0"/>
            </a:lvl1pPr>
          </a:lstStyle>
          <a:p>
            <a:r>
              <a:rPr lang="en-US" dirty="0"/>
              <a:t>Click to edit Master title style</a:t>
            </a:r>
          </a:p>
        </p:txBody>
      </p:sp>
    </p:spTree>
    <p:extLst>
      <p:ext uri="{BB962C8B-B14F-4D97-AF65-F5344CB8AC3E}">
        <p14:creationId xmlns:p14="http://schemas.microsoft.com/office/powerpoint/2010/main" val="3170058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6607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Plain Layou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15"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16"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17"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4072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45774" y="15240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4"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excel.png"/>
          <p:cNvPicPr>
            <a:picLocks noChangeAspect="1"/>
          </p:cNvPicPr>
          <p:nvPr/>
        </p:nvPicPr>
        <p:blipFill>
          <a:blip r:embed="rId2" cstate="screen"/>
          <a:stretch>
            <a:fillRect/>
          </a:stretch>
        </p:blipFill>
        <p:spPr>
          <a:xfrm>
            <a:off x="152400" y="6400800"/>
            <a:ext cx="914400" cy="309199"/>
          </a:xfrm>
          <a:prstGeom prst="rect">
            <a:avLst/>
          </a:prstGeom>
        </p:spPr>
      </p:pic>
      <p:sp>
        <p:nvSpPr>
          <p:cNvPr id="11"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fontAlgn="auto">
              <a:spcBef>
                <a:spcPts val="0"/>
              </a:spcBef>
              <a:spcAft>
                <a:spcPts val="0"/>
              </a:spcAft>
              <a:defRPr/>
            </a:pPr>
            <a:fld id="{7ACC427A-F672-4D43-8614-FADD799F6482}" type="slidenum">
              <a:rPr lang="en-US" sz="1400" smtClean="0">
                <a:solidFill>
                  <a:srgbClr val="0386DF"/>
                </a:solidFill>
                <a:latin typeface="Tahoma" pitchFamily="34" charset="0"/>
                <a:ea typeface="Tahoma" pitchFamily="34" charset="0"/>
                <a:cs typeface="Tahoma" pitchFamily="34" charset="0"/>
              </a:rPr>
              <a:pPr algn="ctr" fontAlgn="auto">
                <a:spcBef>
                  <a:spcPts val="0"/>
                </a:spcBef>
                <a:spcAft>
                  <a:spcPts val="0"/>
                </a:spcAft>
                <a:defRPr/>
              </a:pPr>
              <a:t>‹#›</a:t>
            </a:fld>
            <a:r>
              <a:rPr lang="en-US" sz="1400" dirty="0">
                <a:solidFill>
                  <a:srgbClr val="0386DF"/>
                </a:solidFill>
                <a:latin typeface="Tahoma" pitchFamily="34" charset="0"/>
                <a:ea typeface="Tahoma" pitchFamily="34" charset="0"/>
                <a:cs typeface="Tahoma" pitchFamily="34" charset="0"/>
              </a:rPr>
              <a:t> </a:t>
            </a:r>
          </a:p>
        </p:txBody>
      </p:sp>
      <p:cxnSp>
        <p:nvCxnSpPr>
          <p:cNvPr id="12" name="Straight Connector 11"/>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excel.png"/>
          <p:cNvPicPr>
            <a:picLocks noChangeAspect="1"/>
          </p:cNvPicPr>
          <p:nvPr userDrawn="1"/>
        </p:nvPicPr>
        <p:blipFill>
          <a:blip r:embed="rId2" cstate="screen"/>
          <a:stretch>
            <a:fillRect/>
          </a:stretch>
        </p:blipFill>
        <p:spPr>
          <a:xfrm>
            <a:off x="152400" y="6400800"/>
            <a:ext cx="914400" cy="309199"/>
          </a:xfrm>
          <a:prstGeom prst="rect">
            <a:avLst/>
          </a:prstGeom>
        </p:spPr>
      </p:pic>
      <p:sp>
        <p:nvSpPr>
          <p:cNvPr id="15" name="TextBox 14"/>
          <p:cNvSpPr txBox="1"/>
          <p:nvPr userDrawn="1"/>
        </p:nvSpPr>
        <p:spPr>
          <a:xfrm>
            <a:off x="5257800" y="6477000"/>
            <a:ext cx="3217547"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a:t>
            </a:r>
            <a:r>
              <a:rPr lang="en-US" sz="900" baseline="0" dirty="0">
                <a:solidFill>
                  <a:schemeClr val="bg1">
                    <a:lumMod val="50000"/>
                  </a:schemeClr>
                </a:solidFill>
                <a:latin typeface="Arial" pitchFamily="34" charset="0"/>
                <a:cs typeface="Arial" pitchFamily="34" charset="0"/>
              </a:rPr>
              <a:t> </a:t>
            </a:r>
            <a:r>
              <a:rPr lang="en-US" sz="900" dirty="0">
                <a:solidFill>
                  <a:schemeClr val="bg1">
                    <a:lumMod val="50000"/>
                  </a:schemeClr>
                </a:solidFill>
                <a:latin typeface="Arial" pitchFamily="34" charset="0"/>
                <a:cs typeface="Arial" pitchFamily="34" charset="0"/>
              </a:rPr>
              <a:t>2015</a:t>
            </a:r>
          </a:p>
        </p:txBody>
      </p:sp>
    </p:spTree>
    <p:extLst>
      <p:ext uri="{BB962C8B-B14F-4D97-AF65-F5344CB8AC3E}">
        <p14:creationId xmlns:p14="http://schemas.microsoft.com/office/powerpoint/2010/main" val="30878342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_Image Bulle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Tx/>
              <a:buBlip>
                <a:blip r:embed="rId2"/>
              </a:buBlip>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682625" indent="-341313">
              <a:buFontTx/>
              <a:buBlip>
                <a:blip r:embed="rId3"/>
              </a:buBlip>
              <a:defRPr sz="1600">
                <a:solidFill>
                  <a:srgbClr val="026BB2"/>
                </a:solidFill>
                <a:latin typeface="Arial" pitchFamily="34" charset="0"/>
                <a:cs typeface="Arial" pitchFamily="34" charset="0"/>
              </a:defRPr>
            </a:lvl2pPr>
            <a:lvl3pPr marL="969963" indent="-287338">
              <a:lnSpc>
                <a:spcPct val="150000"/>
              </a:lnSpc>
              <a:buFont typeface="Arial" pitchFamily="34" charset="0"/>
              <a:buChar char="•"/>
              <a:defRPr sz="1400">
                <a:solidFill>
                  <a:schemeClr val="tx1">
                    <a:lumMod val="65000"/>
                    <a:lumOff val="35000"/>
                  </a:schemeClr>
                </a:solidFill>
                <a:latin typeface="Arial" pitchFamily="34" charset="0"/>
                <a:cs typeface="Arial" pitchFamily="34" charset="0"/>
              </a:defRPr>
            </a:lvl3pPr>
            <a:lvl4pPr marL="1255713" indent="-285750">
              <a:lnSpc>
                <a:spcPct val="150000"/>
              </a:lnSpc>
              <a:buFont typeface="Arial" pitchFamily="34" charset="0"/>
              <a:buChar char="•"/>
              <a:defRPr sz="1200">
                <a:solidFill>
                  <a:schemeClr val="tx1">
                    <a:lumMod val="65000"/>
                    <a:lumOff val="35000"/>
                  </a:schemeClr>
                </a:solidFill>
                <a:latin typeface="Arial" pitchFamily="34" charset="0"/>
                <a:cs typeface="Arial" pitchFamily="34" charset="0"/>
              </a:defRPr>
            </a:lvl4pPr>
            <a:lvl5pPr marL="1543050" indent="-287338">
              <a:lnSpc>
                <a:spcPct val="150000"/>
              </a:lnSpc>
              <a:buFont typeface="Arial" pitchFamily="34" charset="0"/>
              <a:buChar char="•"/>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Copyright.2014</a:t>
            </a:r>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477000"/>
            <a:ext cx="2999539" cy="230832"/>
          </a:xfrm>
          <a:prstGeom prst="rect">
            <a:avLst/>
          </a:prstGeom>
          <a:noFill/>
        </p:spPr>
        <p:txBody>
          <a:bodyPr wrap="none" rtlCol="0">
            <a:spAutoFit/>
          </a:bodyPr>
          <a:lstStyle/>
          <a:p>
            <a:r>
              <a:rPr lang="en-US" sz="900" dirty="0">
                <a:solidFill>
                  <a:schemeClr val="bg1">
                    <a:lumMod val="50000"/>
                  </a:schemeClr>
                </a:solidFill>
                <a:latin typeface="Arial" pitchFamily="34" charset="0"/>
                <a:cs typeface="Arial" pitchFamily="34" charset="0"/>
              </a:rPr>
              <a:t>Foundation for Excellence in Education Copyright.2014</a:t>
            </a:r>
          </a:p>
        </p:txBody>
      </p:sp>
      <p:pic>
        <p:nvPicPr>
          <p:cNvPr id="14" name="Picture 13" descr="excel.png"/>
          <p:cNvPicPr>
            <a:picLocks noChangeAspect="1"/>
          </p:cNvPicPr>
          <p:nvPr/>
        </p:nvPicPr>
        <p:blipFill>
          <a:blip r:embed="rId4" cstate="screen"/>
          <a:stretch>
            <a:fillRect/>
          </a:stretch>
        </p:blipFill>
        <p:spPr>
          <a:xfrm>
            <a:off x="152400" y="6400800"/>
            <a:ext cx="914400" cy="309199"/>
          </a:xfrm>
          <a:prstGeom prst="rect">
            <a:avLst/>
          </a:prstGeom>
        </p:spPr>
      </p:pic>
      <p:sp>
        <p:nvSpPr>
          <p:cNvPr id="11" name="Slide Number Placeholder 4"/>
          <p:cNvSpPr txBox="1">
            <a:spLocks/>
          </p:cNvSpPr>
          <p:nvPr userDrawn="1"/>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i="0" smtClean="0">
                <a:solidFill>
                  <a:srgbClr val="0386DF"/>
                </a:solidFill>
                <a:latin typeface="Tahoma" pitchFamily="34" charset="0"/>
                <a:ea typeface="Tahoma" pitchFamily="34" charset="0"/>
                <a:cs typeface="Tahoma" pitchFamily="34" charset="0"/>
              </a:rPr>
              <a:pPr algn="ctr">
                <a:defRPr/>
              </a:pPr>
              <a:t>‹#›</a:t>
            </a:fld>
            <a:r>
              <a:rPr lang="en-US" sz="1400" b="1" i="0" dirty="0">
                <a:solidFill>
                  <a:srgbClr val="0386DF"/>
                </a:solidFill>
                <a:latin typeface="Tahoma" pitchFamily="34" charset="0"/>
                <a:ea typeface="Tahoma" pitchFamily="34" charset="0"/>
                <a:cs typeface="Tahoma" pitchFamily="34" charset="0"/>
              </a:rPr>
              <a:t> </a:t>
            </a:r>
          </a:p>
        </p:txBody>
      </p:sp>
      <p:cxnSp>
        <p:nvCxnSpPr>
          <p:cNvPr id="12" name="Straight Connector 11"/>
          <p:cNvCxnSpPr/>
          <p:nvPr userDrawn="1"/>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excel.png"/>
          <p:cNvPicPr>
            <a:picLocks noChangeAspect="1"/>
          </p:cNvPicPr>
          <p:nvPr userDrawn="1"/>
        </p:nvPicPr>
        <p:blipFill>
          <a:blip r:embed="rId4"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32371257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Number Bullets">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152400" y="914400"/>
            <a:ext cx="8686800" cy="5181600"/>
          </a:xfrm>
        </p:spPr>
        <p:txBody>
          <a:bodyPr/>
          <a:lstStyle>
            <a:lvl1pPr marL="346075" indent="-346075">
              <a:buClr>
                <a:srgbClr val="026BB2"/>
              </a:buClr>
              <a:buSzPct val="114000"/>
              <a:buFont typeface="+mj-lt"/>
              <a:buAutoNum type="arabicPeriod"/>
              <a:defRPr kumimoji="0" lang="en-US" sz="1800" b="1"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defRPr>
            </a:lvl1pPr>
            <a:lvl2pPr marL="568325" indent="-331788">
              <a:buFont typeface="+mj-lt"/>
              <a:buAutoNum type="arabicPeriod"/>
              <a:defRPr sz="1600">
                <a:solidFill>
                  <a:srgbClr val="026BB2"/>
                </a:solidFill>
                <a:latin typeface="Arial" pitchFamily="34" charset="0"/>
                <a:cs typeface="Arial" pitchFamily="34" charset="0"/>
              </a:defRPr>
            </a:lvl2pPr>
            <a:lvl3pPr marL="798513" indent="-347663">
              <a:lnSpc>
                <a:spcPct val="150000"/>
              </a:lnSpc>
              <a:buFont typeface="+mj-lt"/>
              <a:buAutoNum type="arabicPeriod"/>
              <a:defRPr sz="1400">
                <a:solidFill>
                  <a:schemeClr val="tx1">
                    <a:lumMod val="65000"/>
                    <a:lumOff val="35000"/>
                  </a:schemeClr>
                </a:solidFill>
                <a:latin typeface="Arial" pitchFamily="34" charset="0"/>
                <a:cs typeface="Arial" pitchFamily="34" charset="0"/>
              </a:defRPr>
            </a:lvl3pPr>
            <a:lvl4pPr marL="1030288" indent="-341313">
              <a:lnSpc>
                <a:spcPct val="150000"/>
              </a:lnSpc>
              <a:buFont typeface="+mj-lt"/>
              <a:buAutoNum type="arabicPeriod"/>
              <a:defRPr sz="1200">
                <a:solidFill>
                  <a:schemeClr val="tx1">
                    <a:lumMod val="65000"/>
                    <a:lumOff val="35000"/>
                  </a:schemeClr>
                </a:solidFill>
                <a:latin typeface="Arial" pitchFamily="34" charset="0"/>
                <a:cs typeface="Arial" pitchFamily="34" charset="0"/>
              </a:defRPr>
            </a:lvl4pPr>
            <a:lvl5pPr marL="1260475" indent="-346075">
              <a:lnSpc>
                <a:spcPct val="150000"/>
              </a:lnSpc>
              <a:buFont typeface="+mj-lt"/>
              <a:buAutoNum type="arabicPeriod"/>
              <a:tabLst>
                <a:tab pos="1260475" algn="l"/>
              </a:tabLst>
              <a:defRPr sz="1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sp>
        <p:nvSpPr>
          <p:cNvPr id="8"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9" name="Straight Connector 8"/>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pic>
        <p:nvPicPr>
          <p:cNvPr id="14" name="Picture 13" descr="excel.png"/>
          <p:cNvPicPr>
            <a:picLocks noChangeAspect="1"/>
          </p:cNvPicPr>
          <p:nvPr/>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21151869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15962"/>
          </a:xfrm>
        </p:spPr>
        <p:txBody>
          <a:bodyPr>
            <a:normAutofit/>
          </a:bodyPr>
          <a:lstStyle>
            <a:lvl1pPr algn="l">
              <a:defRPr sz="3200" b="1" spc="0">
                <a:solidFill>
                  <a:srgbClr val="026BB2"/>
                </a:solidFill>
                <a:latin typeface="Arial" pitchFamily="34" charset="0"/>
                <a:cs typeface="Arial" pitchFamily="34" charset="0"/>
              </a:defRPr>
            </a:lvl1pPr>
          </a:lstStyle>
          <a:p>
            <a:r>
              <a:rPr lang="en-US"/>
              <a:t>Click to edit Master title style</a:t>
            </a:r>
            <a:endParaRPr lang="en-US" dirty="0"/>
          </a:p>
        </p:txBody>
      </p:sp>
      <p:sp>
        <p:nvSpPr>
          <p:cNvPr id="3"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5" name="Straight Connector 4"/>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sp>
        <p:nvSpPr>
          <p:cNvPr id="7" name="Slide Number Placeholder 4"/>
          <p:cNvSpPr txBox="1">
            <a:spLocks/>
          </p:cNvSpPr>
          <p:nvPr/>
        </p:nvSpPr>
        <p:spPr>
          <a:xfrm>
            <a:off x="8498602" y="6432330"/>
            <a:ext cx="653526" cy="304800"/>
          </a:xfrm>
          <a:prstGeom prst="rect">
            <a:avLst/>
          </a:prstGeom>
        </p:spPr>
        <p:txBody>
          <a:bodyPr/>
          <a:lstStyle>
            <a:lvl1pPr algn="r">
              <a:defRPr sz="1000">
                <a:solidFill>
                  <a:srgbClr val="453C2C"/>
                </a:solidFill>
                <a:latin typeface="Arial" pitchFamily="34" charset="0"/>
                <a:cs typeface="Arial" pitchFamily="34" charset="0"/>
              </a:defRPr>
            </a:lvl1pPr>
          </a:lstStyle>
          <a:p>
            <a:pPr algn="ctr">
              <a:defRPr/>
            </a:pPr>
            <a:fld id="{7ACC427A-F672-4D43-8614-FADD799F6482}" type="slidenum">
              <a:rPr lang="en-US" sz="1400" b="1" smtClean="0">
                <a:solidFill>
                  <a:srgbClr val="0386DF"/>
                </a:solidFill>
                <a:latin typeface="Tahoma" pitchFamily="34" charset="0"/>
                <a:ea typeface="Tahoma" pitchFamily="34" charset="0"/>
                <a:cs typeface="Tahoma" pitchFamily="34" charset="0"/>
              </a:rPr>
              <a:pPr algn="ctr">
                <a:defRPr/>
              </a:pPr>
              <a:t>‹#›</a:t>
            </a:fld>
            <a:r>
              <a:rPr lang="en-US" sz="1400" b="1" dirty="0">
                <a:solidFill>
                  <a:srgbClr val="0386DF"/>
                </a:solidFill>
                <a:latin typeface="Tahoma" pitchFamily="34" charset="0"/>
                <a:ea typeface="Tahoma" pitchFamily="34" charset="0"/>
                <a:cs typeface="Tahoma" pitchFamily="34" charset="0"/>
              </a:rPr>
              <a:t> </a:t>
            </a:r>
          </a:p>
        </p:txBody>
      </p:sp>
      <p:cxnSp>
        <p:nvCxnSpPr>
          <p:cNvPr id="8" name="Straight Connector 7"/>
          <p:cNvCxnSpPr/>
          <p:nvPr/>
        </p:nvCxnSpPr>
        <p:spPr>
          <a:xfrm rot="5400000">
            <a:off x="8326820" y="6574220"/>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6477000"/>
            <a:ext cx="2999539" cy="230832"/>
          </a:xfrm>
          <a:prstGeom prst="rect">
            <a:avLst/>
          </a:prstGeom>
          <a:noFill/>
        </p:spPr>
        <p:txBody>
          <a:bodyPr wrap="none" rtlCol="0">
            <a:spAutoFit/>
          </a:bodyPr>
          <a:lstStyle/>
          <a:p>
            <a:r>
              <a:rPr lang="en-US" sz="900" dirty="0">
                <a:solidFill>
                  <a:prstClr val="white">
                    <a:lumMod val="50000"/>
                  </a:prstClr>
                </a:solidFill>
                <a:cs typeface="Arial" pitchFamily="34" charset="0"/>
              </a:rPr>
              <a:t>Foundation for Excellence in Education Copyright.2014</a:t>
            </a:r>
          </a:p>
        </p:txBody>
      </p:sp>
      <p:pic>
        <p:nvPicPr>
          <p:cNvPr id="13" name="Picture 12" descr="excel.png"/>
          <p:cNvPicPr>
            <a:picLocks noChangeAspect="1"/>
          </p:cNvPicPr>
          <p:nvPr/>
        </p:nvPicPr>
        <p:blipFill>
          <a:blip r:embed="rId2" cstate="screen"/>
          <a:stretch>
            <a:fillRect/>
          </a:stretch>
        </p:blipFill>
        <p:spPr>
          <a:xfrm>
            <a:off x="152400" y="6400800"/>
            <a:ext cx="914400" cy="309199"/>
          </a:xfrm>
          <a:prstGeom prst="rect">
            <a:avLst/>
          </a:prstGeom>
        </p:spPr>
      </p:pic>
    </p:spTree>
    <p:extLst>
      <p:ext uri="{BB962C8B-B14F-4D97-AF65-F5344CB8AC3E}">
        <p14:creationId xmlns:p14="http://schemas.microsoft.com/office/powerpoint/2010/main" val="2556062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3_Image Bullet">
    <p:spTree>
      <p:nvGrpSpPr>
        <p:cNvPr id="1" name=""/>
        <p:cNvGrpSpPr/>
        <p:nvPr/>
      </p:nvGrpSpPr>
      <p:grpSpPr>
        <a:xfrm>
          <a:off x="0" y="0"/>
          <a:ext cx="0" cy="0"/>
          <a:chOff x="0" y="0"/>
          <a:chExt cx="0" cy="0"/>
        </a:xfrm>
      </p:grpSpPr>
      <p:sp>
        <p:nvSpPr>
          <p:cNvPr id="11" name="Title 1"/>
          <p:cNvSpPr>
            <a:spLocks noGrp="1"/>
          </p:cNvSpPr>
          <p:nvPr>
            <p:ph type="title"/>
          </p:nvPr>
        </p:nvSpPr>
        <p:spPr>
          <a:xfrm>
            <a:off x="76200" y="41564"/>
            <a:ext cx="8229600" cy="715962"/>
          </a:xfrm>
        </p:spPr>
        <p:txBody>
          <a:bodyPr>
            <a:normAutofit/>
          </a:bodyPr>
          <a:lstStyle>
            <a:lvl1pPr algn="l">
              <a:defRPr sz="3200" b="1" spc="0">
                <a:solidFill>
                  <a:schemeClr val="bg1"/>
                </a:solidFill>
                <a:latin typeface="+mj-lt"/>
                <a:cs typeface="Arial" pitchFamily="34" charset="0"/>
              </a:defRPr>
            </a:lvl1pPr>
          </a:lstStyle>
          <a:p>
            <a:r>
              <a:rPr lang="en-US" dirty="0"/>
              <a:t>Click to edit Master title style</a:t>
            </a:r>
          </a:p>
        </p:txBody>
      </p:sp>
      <p:sp>
        <p:nvSpPr>
          <p:cNvPr id="12" name="Text Placeholder 6"/>
          <p:cNvSpPr>
            <a:spLocks noGrp="1"/>
          </p:cNvSpPr>
          <p:nvPr>
            <p:ph type="body" sz="quarter" idx="10"/>
          </p:nvPr>
        </p:nvSpPr>
        <p:spPr>
          <a:xfrm>
            <a:off x="533400" y="914400"/>
            <a:ext cx="8077200" cy="5257800"/>
          </a:xfrm>
        </p:spPr>
        <p:txBody>
          <a:bodyPr/>
          <a:lstStyle>
            <a:lvl1pPr marL="346075" indent="-346075">
              <a:buClr>
                <a:srgbClr val="026BB2"/>
              </a:buClr>
              <a:buSzPct val="114000"/>
              <a:buFont typeface="Arial" panose="020B0604020202020204" pitchFamily="34" charset="0"/>
              <a:buChar char="•"/>
              <a:defRPr kumimoji="0" lang="en-US" sz="1800" b="1" i="0" u="none" strike="noStrike" kern="1200" cap="none" spc="0" normalizeH="0" baseline="0" noProof="0" dirty="0" smtClean="0">
                <a:ln>
                  <a:noFill/>
                </a:ln>
                <a:solidFill>
                  <a:schemeClr val="tx1">
                    <a:lumMod val="65000"/>
                    <a:lumOff val="35000"/>
                  </a:schemeClr>
                </a:solidFill>
                <a:effectLst/>
                <a:uLnTx/>
                <a:uFillTx/>
                <a:latin typeface="+mn-lt"/>
                <a:ea typeface="+mn-ea"/>
                <a:cs typeface="Arial" pitchFamily="34" charset="0"/>
              </a:defRPr>
            </a:lvl1pPr>
            <a:lvl2pPr marL="682625" indent="-341313">
              <a:buFont typeface="Arial" panose="020B0604020202020204" pitchFamily="34" charset="0"/>
              <a:buChar char="•"/>
              <a:defRPr lang="en-US" sz="1600" kern="1200" dirty="0" smtClean="0">
                <a:solidFill>
                  <a:schemeClr val="tx1">
                    <a:lumMod val="65000"/>
                    <a:lumOff val="35000"/>
                  </a:schemeClr>
                </a:solidFill>
                <a:latin typeface="+mn-lt"/>
                <a:ea typeface="+mn-ea"/>
                <a:cs typeface="Arial" pitchFamily="34" charset="0"/>
              </a:defRPr>
            </a:lvl2pPr>
            <a:lvl3pPr marL="1030288" indent="-347663">
              <a:lnSpc>
                <a:spcPct val="150000"/>
              </a:lnSpc>
              <a:buFont typeface="Arial" pitchFamily="34" charset="0"/>
              <a:buChar char="•"/>
              <a:defRPr sz="1400">
                <a:solidFill>
                  <a:schemeClr val="tx1">
                    <a:lumMod val="65000"/>
                    <a:lumOff val="35000"/>
                  </a:schemeClr>
                </a:solidFill>
                <a:latin typeface="+mn-lt"/>
                <a:cs typeface="Arial" pitchFamily="34" charset="0"/>
              </a:defRPr>
            </a:lvl3pPr>
            <a:lvl4pPr marL="1379538" indent="-349250">
              <a:lnSpc>
                <a:spcPct val="150000"/>
              </a:lnSpc>
              <a:buFont typeface="Arial" pitchFamily="34" charset="0"/>
              <a:buChar char="•"/>
              <a:defRPr sz="1200">
                <a:solidFill>
                  <a:schemeClr val="tx1">
                    <a:lumMod val="65000"/>
                    <a:lumOff val="35000"/>
                  </a:schemeClr>
                </a:solidFill>
                <a:latin typeface="+mn-lt"/>
                <a:cs typeface="Arial" pitchFamily="34" charset="0"/>
              </a:defRPr>
            </a:lvl4pPr>
            <a:lvl5pPr marL="1712913" indent="-333375">
              <a:lnSpc>
                <a:spcPct val="150000"/>
              </a:lnSpc>
              <a:buFont typeface="Arial" pitchFamily="34" charset="0"/>
              <a:buChar char="•"/>
              <a:tabLst/>
              <a:defRPr sz="1000">
                <a:solidFill>
                  <a:schemeClr val="tx1">
                    <a:lumMod val="65000"/>
                    <a:lumOff val="35000"/>
                  </a:schemeClr>
                </a:solidFill>
                <a:latin typeface="+mn-lt"/>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71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image" Target="../media/image2.png"/><Relationship Id="rId5" Type="http://schemas.openxmlformats.org/officeDocument/2006/relationships/slideLayout" Target="../slideLayouts/slideLayout116.xml"/><Relationship Id="rId10" Type="http://schemas.openxmlformats.org/officeDocument/2006/relationships/image" Target="../media/image1.png"/><Relationship Id="rId4" Type="http://schemas.openxmlformats.org/officeDocument/2006/relationships/slideLayout" Target="../slideLayouts/slideLayout115.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2.pn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image" Target="../media/image2.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image" Target="../media/image1.png"/><Relationship Id="rId2" Type="http://schemas.openxmlformats.org/officeDocument/2006/relationships/slideLayout" Target="../slideLayouts/slideLayout133.xml"/><Relationship Id="rId16" Type="http://schemas.openxmlformats.org/officeDocument/2006/relationships/theme" Target="../theme/theme12.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image" Target="../media/image2.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image" Target="../media/image1.png"/><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image" Target="../media/image1.pn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theme" Target="../theme/theme14.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19" Type="http://schemas.openxmlformats.org/officeDocument/2006/relationships/image" Target="../media/image2.png"/><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6" Type="http://schemas.openxmlformats.org/officeDocument/2006/relationships/image" Target="../media/image2.png"/><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1.pn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3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image" Target="../media/image1.png"/><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theme" Target="../theme/theme8.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2026730827"/>
      </p:ext>
    </p:extLst>
  </p:cSld>
  <p:clrMap bg1="lt1" tx1="dk1" bg2="lt2" tx2="dk2" accent1="accent1" accent2="accent2" accent3="accent3" accent4="accent4" accent5="accent5" accent6="accent6" hlink="hlink" folHlink="folHlink"/>
  <p:sldLayoutIdLst>
    <p:sldLayoutId id="2147511753" r:id="rId1"/>
    <p:sldLayoutId id="2147511754" r:id="rId2"/>
    <p:sldLayoutId id="2147511755" r:id="rId3"/>
    <p:sldLayoutId id="2147511756" r:id="rId4"/>
    <p:sldLayoutId id="2147511757" r:id="rId5"/>
    <p:sldLayoutId id="2147511761" r:id="rId6"/>
    <p:sldLayoutId id="2147511766" r:id="rId7"/>
    <p:sldLayoutId id="2147511775" r:id="rId8"/>
    <p:sldLayoutId id="2147511792" r:id="rId9"/>
    <p:sldLayoutId id="2147511793" r:id="rId10"/>
    <p:sldLayoutId id="2147511794" r:id="rId11"/>
    <p:sldLayoutId id="2147511805" r:id="rId12"/>
    <p:sldLayoutId id="2147512010" r:id="rId13"/>
    <p:sldLayoutId id="2147512013" r:id="rId14"/>
    <p:sldLayoutId id="2147512014" r:id="rId15"/>
    <p:sldLayoutId id="2147512017" r:id="rId16"/>
    <p:sldLayoutId id="2147512018" r:id="rId17"/>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3487884391"/>
      </p:ext>
    </p:extLst>
  </p:cSld>
  <p:clrMap bg1="lt1" tx1="dk1" bg2="lt2" tx2="dk2" accent1="accent1" accent2="accent2" accent3="accent3" accent4="accent4" accent5="accent5" accent6="accent6" hlink="hlink" folHlink="folHlink"/>
  <p:sldLayoutIdLst>
    <p:sldLayoutId id="2147511886" r:id="rId1"/>
    <p:sldLayoutId id="2147511887" r:id="rId2"/>
    <p:sldLayoutId id="2147511888" r:id="rId3"/>
    <p:sldLayoutId id="2147511889" r:id="rId4"/>
    <p:sldLayoutId id="2147511890" r:id="rId5"/>
    <p:sldLayoutId id="2147511892" r:id="rId6"/>
    <p:sldLayoutId id="2147511893" r:id="rId7"/>
    <p:sldLayoutId id="2147511894" r:id="rId8"/>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785576084"/>
      </p:ext>
    </p:extLst>
  </p:cSld>
  <p:clrMap bg1="lt1" tx1="dk1" bg2="lt2" tx2="dk2" accent1="accent1" accent2="accent2" accent3="accent3" accent4="accent4" accent5="accent5" accent6="accent6" hlink="hlink" folHlink="folHlink"/>
  <p:sldLayoutIdLst>
    <p:sldLayoutId id="2147511897" r:id="rId1"/>
    <p:sldLayoutId id="2147511898" r:id="rId2"/>
    <p:sldLayoutId id="2147511899" r:id="rId3"/>
    <p:sldLayoutId id="2147511900" r:id="rId4"/>
    <p:sldLayoutId id="2147511901" r:id="rId5"/>
    <p:sldLayoutId id="2147511903" r:id="rId6"/>
    <p:sldLayoutId id="2147511905" r:id="rId7"/>
    <p:sldLayoutId id="2147511906" r:id="rId8"/>
    <p:sldLayoutId id="2147511907" r:id="rId9"/>
    <p:sldLayoutId id="2147511908" r:id="rId10"/>
    <p:sldLayoutId id="2147511909" r:id="rId11"/>
    <p:sldLayoutId id="2147511910" r:id="rId12"/>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3243755119"/>
      </p:ext>
    </p:extLst>
  </p:cSld>
  <p:clrMap bg1="lt1" tx1="dk1" bg2="lt2" tx2="dk2" accent1="accent1" accent2="accent2" accent3="accent3" accent4="accent4" accent5="accent5" accent6="accent6" hlink="hlink" folHlink="folHlink"/>
  <p:sldLayoutIdLst>
    <p:sldLayoutId id="2147511912" r:id="rId1"/>
    <p:sldLayoutId id="2147511913" r:id="rId2"/>
    <p:sldLayoutId id="2147511914" r:id="rId3"/>
    <p:sldLayoutId id="2147511915" r:id="rId4"/>
    <p:sldLayoutId id="2147511916" r:id="rId5"/>
    <p:sldLayoutId id="2147511920" r:id="rId6"/>
    <p:sldLayoutId id="2147511923" r:id="rId7"/>
    <p:sldLayoutId id="2147511924" r:id="rId8"/>
    <p:sldLayoutId id="2147511925" r:id="rId9"/>
    <p:sldLayoutId id="2147511926" r:id="rId10"/>
    <p:sldLayoutId id="2147511927" r:id="rId11"/>
    <p:sldLayoutId id="2147511928" r:id="rId12"/>
    <p:sldLayoutId id="2147511929" r:id="rId13"/>
    <p:sldLayoutId id="2147511930" r:id="rId14"/>
    <p:sldLayoutId id="2147511932" r:id="rId15"/>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489310" y="6521399"/>
            <a:ext cx="543397"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2929347273"/>
      </p:ext>
    </p:extLst>
  </p:cSld>
  <p:clrMap bg1="lt1" tx1="dk1" bg2="lt2" tx2="dk2" accent1="accent1" accent2="accent2" accent3="accent3" accent4="accent4" accent5="accent5" accent6="accent6" hlink="hlink" folHlink="folHlink"/>
  <p:sldLayoutIdLst>
    <p:sldLayoutId id="2147511934" r:id="rId1"/>
    <p:sldLayoutId id="2147511935" r:id="rId2"/>
    <p:sldLayoutId id="2147511936" r:id="rId3"/>
    <p:sldLayoutId id="2147511937" r:id="rId4"/>
    <p:sldLayoutId id="2147511938" r:id="rId5"/>
    <p:sldLayoutId id="2147511940" r:id="rId6"/>
    <p:sldLayoutId id="2147511941" r:id="rId7"/>
    <p:sldLayoutId id="2147511942" r:id="rId8"/>
    <p:sldLayoutId id="2147511943" r:id="rId9"/>
    <p:sldLayoutId id="2147511944" r:id="rId10"/>
    <p:sldLayoutId id="2147511945" r:id="rId11"/>
    <p:sldLayoutId id="2147511946" r:id="rId12"/>
    <p:sldLayoutId id="2147511947" r:id="rId13"/>
    <p:sldLayoutId id="2147511948" r:id="rId14"/>
    <p:sldLayoutId id="2147511949" r:id="rId15"/>
    <p:sldLayoutId id="2147511950" r:id="rId16"/>
    <p:sldLayoutId id="2147511951" r:id="rId17"/>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794385" y="6542644"/>
            <a:ext cx="2081019" cy="207749"/>
          </a:xfrm>
          <a:prstGeom prst="rect">
            <a:avLst/>
          </a:prstGeom>
          <a:noFill/>
        </p:spPr>
        <p:txBody>
          <a:bodyPr wrap="none" rtlCol="0">
            <a:spAutoFit/>
          </a:bodyPr>
          <a:lstStyle/>
          <a:p>
            <a:pPr algn="r"/>
            <a:r>
              <a:rPr lang="en-US" sz="750" dirty="0">
                <a:solidFill>
                  <a:srgbClr val="05678B"/>
                </a:solidFill>
                <a:cs typeface="Arial" pitchFamily="34" charset="0"/>
              </a:rPr>
              <a:t>@ExcelinEd | www.ExcelinEd.org| ©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4"/>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31870" y="179894"/>
            <a:ext cx="589546" cy="485650"/>
          </a:xfrm>
          <a:prstGeom prst="rect">
            <a:avLst/>
          </a:prstGeom>
        </p:spPr>
      </p:pic>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solidFill>
                  <a:srgbClr val="05678B"/>
                </a:solidFill>
              </a:rPr>
              <a:pPr/>
              <a:t>‹#›</a:t>
            </a:fld>
            <a:endParaRPr lang="en-US" dirty="0">
              <a:solidFill>
                <a:srgbClr val="05678B"/>
              </a:solidFill>
            </a:endParaRPr>
          </a:p>
        </p:txBody>
      </p:sp>
    </p:spTree>
    <p:extLst>
      <p:ext uri="{BB962C8B-B14F-4D97-AF65-F5344CB8AC3E}">
        <p14:creationId xmlns:p14="http://schemas.microsoft.com/office/powerpoint/2010/main" val="679964244"/>
      </p:ext>
    </p:extLst>
  </p:cSld>
  <p:clrMap bg1="lt1" tx1="dk1" bg2="lt2" tx2="dk2" accent1="accent1" accent2="accent2" accent3="accent3" accent4="accent4" accent5="accent5" accent6="accent6" hlink="hlink" folHlink="folHlink"/>
  <p:sldLayoutIdLst>
    <p:sldLayoutId id="2147511977" r:id="rId1"/>
    <p:sldLayoutId id="2147511978" r:id="rId2"/>
    <p:sldLayoutId id="2147511979" r:id="rId3"/>
    <p:sldLayoutId id="2147511980" r:id="rId4"/>
    <p:sldLayoutId id="2147511981" r:id="rId5"/>
    <p:sldLayoutId id="2147511982" r:id="rId6"/>
    <p:sldLayoutId id="2147511983" r:id="rId7"/>
    <p:sldLayoutId id="2147511984" r:id="rId8"/>
    <p:sldLayoutId id="2147511986" r:id="rId9"/>
    <p:sldLayoutId id="2147511987" r:id="rId10"/>
    <p:sldLayoutId id="2147511988" r:id="rId11"/>
    <p:sldLayoutId id="2147511989" r:id="rId12"/>
    <p:sldLayoutId id="2147511990" r:id="rId13"/>
    <p:sldLayoutId id="2147511991" r:id="rId14"/>
    <p:sldLayoutId id="2147511992" r:id="rId15"/>
    <p:sldLayoutId id="2147511993" r:id="rId16"/>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75385" y="6542693"/>
            <a:ext cx="2092240"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@ExcelinEd | www.ExcelinEd.org</a:t>
            </a:r>
            <a:r>
              <a:rPr lang="en-US" sz="750" baseline="0" dirty="0">
                <a:solidFill>
                  <a:schemeClr val="tx2"/>
                </a:solidFill>
                <a:latin typeface="+mj-lt"/>
                <a:cs typeface="Arial" pitchFamily="34" charset="0"/>
              </a:rPr>
              <a:t>| ©</a:t>
            </a:r>
            <a:r>
              <a:rPr lang="en-US" sz="750" dirty="0">
                <a:solidFill>
                  <a:schemeClr val="tx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31870" y="179894"/>
            <a:ext cx="589546" cy="485650"/>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2290442356"/>
      </p:ext>
    </p:extLst>
  </p:cSld>
  <p:clrMap bg1="lt1" tx1="dk1" bg2="lt2" tx2="dk2" accent1="accent1" accent2="accent2" accent3="accent3" accent4="accent4" accent5="accent5" accent6="accent6" hlink="hlink" folHlink="folHlink"/>
  <p:sldLayoutIdLst>
    <p:sldLayoutId id="2147511995" r:id="rId1"/>
    <p:sldLayoutId id="2147511996" r:id="rId2"/>
    <p:sldLayoutId id="2147511997" r:id="rId3"/>
    <p:sldLayoutId id="2147511998" r:id="rId4"/>
    <p:sldLayoutId id="2147511999" r:id="rId5"/>
    <p:sldLayoutId id="2147512000" r:id="rId6"/>
    <p:sldLayoutId id="2147512001" r:id="rId7"/>
    <p:sldLayoutId id="2147512002" r:id="rId8"/>
    <p:sldLayoutId id="2147512003" r:id="rId9"/>
    <p:sldLayoutId id="2147512004" r:id="rId10"/>
    <p:sldLayoutId id="2147512005" r:id="rId11"/>
    <p:sldLayoutId id="2147512006" r:id="rId12"/>
    <p:sldLayoutId id="2147512007" r:id="rId13"/>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641296" y="6521399"/>
            <a:ext cx="1899879"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52365" y="79247"/>
            <a:ext cx="663035" cy="546187"/>
          </a:xfrm>
          <a:prstGeom prst="rect">
            <a:avLst/>
          </a:prstGeom>
        </p:spPr>
      </p:pic>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2463" y="6496629"/>
            <a:ext cx="1076706" cy="274320"/>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284154311"/>
      </p:ext>
    </p:extLst>
  </p:cSld>
  <p:clrMap bg1="lt1" tx1="dk1" bg2="lt2" tx2="dk2" accent1="accent1" accent2="accent2" accent3="accent3" accent4="accent4" accent5="accent5" accent6="accent6" hlink="hlink" folHlink="folHlink"/>
  <p:sldLayoutIdLst>
    <p:sldLayoutId id="2147511768" r:id="rId1"/>
    <p:sldLayoutId id="2147511769" r:id="rId2"/>
    <p:sldLayoutId id="2147511770" r:id="rId3"/>
    <p:sldLayoutId id="2147511771" r:id="rId4"/>
    <p:sldLayoutId id="2147511772" r:id="rId5"/>
    <p:sldLayoutId id="2147511773" r:id="rId6"/>
    <p:sldLayoutId id="2147511807" r:id="rId7"/>
    <p:sldLayoutId id="2147511808" r:id="rId8"/>
    <p:sldLayoutId id="2147511809" r:id="rId9"/>
    <p:sldLayoutId id="2147511810" r:id="rId10"/>
    <p:sldLayoutId id="2147511811" r:id="rId11"/>
    <p:sldLayoutId id="2147511812" r:id="rId12"/>
    <p:sldLayoutId id="2147511813" r:id="rId13"/>
    <p:sldLayoutId id="2147511814" r:id="rId14"/>
    <p:sldLayoutId id="2147511815" r:id="rId15"/>
    <p:sldLayoutId id="2147512015" r:id="rId16"/>
    <p:sldLayoutId id="2147512016" r:id="rId17"/>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3930558603"/>
      </p:ext>
    </p:extLst>
  </p:cSld>
  <p:clrMap bg1="lt1" tx1="dk1" bg2="lt2" tx2="dk2" accent1="accent1" accent2="accent2" accent3="accent3" accent4="accent4" accent5="accent5" accent6="accent6" hlink="hlink" folHlink="folHlink"/>
  <p:sldLayoutIdLst>
    <p:sldLayoutId id="2147511777" r:id="rId1"/>
    <p:sldLayoutId id="2147511778" r:id="rId2"/>
    <p:sldLayoutId id="2147511779" r:id="rId3"/>
    <p:sldLayoutId id="2147511780" r:id="rId4"/>
    <p:sldLayoutId id="2147511781" r:id="rId5"/>
    <p:sldLayoutId id="2147511783" r:id="rId6"/>
    <p:sldLayoutId id="2147511784" r:id="rId7"/>
    <p:sldLayoutId id="2147511785" r:id="rId8"/>
    <p:sldLayoutId id="2147511786" r:id="rId9"/>
    <p:sldLayoutId id="2147511787" r:id="rId10"/>
    <p:sldLayoutId id="2147511788" r:id="rId11"/>
    <p:sldLayoutId id="2147511789" r:id="rId12"/>
    <p:sldLayoutId id="2147511819" r:id="rId13"/>
    <p:sldLayoutId id="2147511821" r:id="rId14"/>
    <p:sldLayoutId id="2147511822" r:id="rId15"/>
    <p:sldLayoutId id="2147511870" r:id="rId16"/>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1506944561"/>
      </p:ext>
    </p:extLst>
  </p:cSld>
  <p:clrMap bg1="lt1" tx1="dk1" bg2="lt2" tx2="dk2" accent1="accent1" accent2="accent2" accent3="accent3" accent4="accent4" accent5="accent5" accent6="accent6" hlink="hlink" folHlink="folHlink"/>
  <p:sldLayoutIdLst>
    <p:sldLayoutId id="2147511796" r:id="rId1"/>
    <p:sldLayoutId id="2147511797" r:id="rId2"/>
    <p:sldLayoutId id="2147511798" r:id="rId3"/>
    <p:sldLayoutId id="2147511799" r:id="rId4"/>
    <p:sldLayoutId id="2147511800" r:id="rId5"/>
    <p:sldLayoutId id="2147511801" r:id="rId6"/>
    <p:sldLayoutId id="2147511802" r:id="rId7"/>
    <p:sldLayoutId id="2147511803" r:id="rId8"/>
    <p:sldLayoutId id="2147511804" r:id="rId9"/>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3723280439"/>
      </p:ext>
    </p:extLst>
  </p:cSld>
  <p:clrMap bg1="lt1" tx1="dk1" bg2="lt2" tx2="dk2" accent1="accent1" accent2="accent2" accent3="accent3" accent4="accent4" accent5="accent5" accent6="accent6" hlink="hlink" folHlink="folHlink"/>
  <p:sldLayoutIdLst>
    <p:sldLayoutId id="2147511824" r:id="rId1"/>
    <p:sldLayoutId id="2147511825" r:id="rId2"/>
    <p:sldLayoutId id="2147511826" r:id="rId3"/>
    <p:sldLayoutId id="2147511827" r:id="rId4"/>
    <p:sldLayoutId id="2147511828" r:id="rId5"/>
    <p:sldLayoutId id="2147511829" r:id="rId6"/>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783164" y="6542644"/>
            <a:ext cx="2092240" cy="207749"/>
          </a:xfrm>
          <a:prstGeom prst="rect">
            <a:avLst/>
          </a:prstGeom>
          <a:noFill/>
        </p:spPr>
        <p:txBody>
          <a:bodyPr wrap="none" rtlCol="0">
            <a:spAutoFit/>
          </a:bodyPr>
          <a:lstStyle/>
          <a:p>
            <a:pPr algn="r"/>
            <a:r>
              <a:rPr lang="en-US" sz="750" dirty="0">
                <a:solidFill>
                  <a:schemeClr val="bg2"/>
                </a:solidFill>
                <a:latin typeface="+mj-lt"/>
                <a:cs typeface="Arial" pitchFamily="34" charset="0"/>
              </a:rPr>
              <a:t>@ExcelinEd | www.ExcelinEd.org</a:t>
            </a:r>
            <a:r>
              <a:rPr lang="en-US" sz="750" baseline="0" dirty="0">
                <a:solidFill>
                  <a:schemeClr val="bg2"/>
                </a:solidFill>
                <a:latin typeface="+mj-lt"/>
                <a:cs typeface="Arial" pitchFamily="34" charset="0"/>
              </a:rPr>
              <a:t>| ©</a:t>
            </a:r>
            <a:r>
              <a:rPr lang="en-US" sz="75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4"/>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1870" y="179894"/>
            <a:ext cx="589546" cy="48565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2624336487"/>
      </p:ext>
    </p:extLst>
  </p:cSld>
  <p:clrMap bg1="lt1" tx1="dk1" bg2="lt2" tx2="dk2" accent1="accent1" accent2="accent2" accent3="accent3" accent4="accent4" accent5="accent5" accent6="accent6" hlink="hlink" folHlink="folHlink"/>
  <p:sldLayoutIdLst>
    <p:sldLayoutId id="2147511831" r:id="rId1"/>
    <p:sldLayoutId id="2147511832" r:id="rId2"/>
    <p:sldLayoutId id="2147511833" r:id="rId3"/>
    <p:sldLayoutId id="2147511834" r:id="rId4"/>
    <p:sldLayoutId id="2147511835" r:id="rId5"/>
    <p:sldLayoutId id="2147511836" r:id="rId6"/>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783167" y="6542654"/>
            <a:ext cx="2092240"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@ExcelinEd | www.ExcelinEd.org</a:t>
            </a:r>
            <a:r>
              <a:rPr lang="en-US" sz="750" baseline="0" dirty="0">
                <a:solidFill>
                  <a:schemeClr val="tx2"/>
                </a:solidFill>
                <a:latin typeface="+mj-lt"/>
                <a:cs typeface="Arial" pitchFamily="34" charset="0"/>
              </a:rPr>
              <a:t>| ©</a:t>
            </a:r>
            <a:r>
              <a:rPr lang="en-US" sz="750" dirty="0">
                <a:solidFill>
                  <a:schemeClr val="tx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dirty="0"/>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31870" y="179894"/>
            <a:ext cx="589546" cy="485650"/>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4" name="Slide Number Placeholder 3"/>
          <p:cNvSpPr>
            <a:spLocks noGrp="1"/>
          </p:cNvSpPr>
          <p:nvPr>
            <p:ph type="sldNum" sz="quarter" idx="4"/>
          </p:nvPr>
        </p:nvSpPr>
        <p:spPr>
          <a:xfrm>
            <a:off x="8497312" y="6460182"/>
            <a:ext cx="438150" cy="365125"/>
          </a:xfrm>
          <a:prstGeom prst="rect">
            <a:avLst/>
          </a:prstGeom>
        </p:spPr>
        <p:txBody>
          <a:bodyPr vert="horz" lIns="91440" tIns="45720" rIns="91440" bIns="45720" rtlCol="0" anchor="ctr" anchorCtr="1"/>
          <a:lstStyle>
            <a:lvl1pPr algn="r">
              <a:defRPr sz="900">
                <a:solidFill>
                  <a:schemeClr val="tx2"/>
                </a:solidFill>
              </a:defRPr>
            </a:lvl1pPr>
          </a:lstStyle>
          <a:p>
            <a:fld id="{BB8626C9-DBDD-4379-88AB-706659981989}" type="slidenum">
              <a:rPr lang="en-US" smtClean="0"/>
              <a:pPr/>
              <a:t>‹#›</a:t>
            </a:fld>
            <a:endParaRPr lang="en-US" dirty="0"/>
          </a:p>
        </p:txBody>
      </p:sp>
    </p:spTree>
    <p:extLst>
      <p:ext uri="{BB962C8B-B14F-4D97-AF65-F5344CB8AC3E}">
        <p14:creationId xmlns:p14="http://schemas.microsoft.com/office/powerpoint/2010/main" val="737632565"/>
      </p:ext>
    </p:extLst>
  </p:cSld>
  <p:clrMap bg1="lt1" tx1="dk1" bg2="lt2" tx2="dk2" accent1="accent1" accent2="accent2" accent3="accent3" accent4="accent4" accent5="accent5" accent6="accent6" hlink="hlink" folHlink="folHlink"/>
  <p:sldLayoutIdLst>
    <p:sldLayoutId id="2147511838" r:id="rId1"/>
    <p:sldLayoutId id="2147511839" r:id="rId2"/>
    <p:sldLayoutId id="2147511840" r:id="rId3"/>
    <p:sldLayoutId id="2147511841" r:id="rId4"/>
    <p:sldLayoutId id="2147511842" r:id="rId5"/>
    <p:sldLayoutId id="2147511843" r:id="rId6"/>
    <p:sldLayoutId id="2147511844" r:id="rId7"/>
    <p:sldLayoutId id="2147511845" r:id="rId8"/>
    <p:sldLayoutId id="2147511846" r:id="rId9"/>
    <p:sldLayoutId id="2147511847" r:id="rId10"/>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140359" y="6542642"/>
            <a:ext cx="2735044" cy="246221"/>
          </a:xfrm>
          <a:prstGeom prst="rect">
            <a:avLst/>
          </a:prstGeom>
          <a:noFill/>
        </p:spPr>
        <p:txBody>
          <a:bodyPr wrap="none" rtlCol="0">
            <a:spAutoFit/>
          </a:bodyPr>
          <a:lstStyle/>
          <a:p>
            <a:pPr algn="r"/>
            <a:r>
              <a:rPr lang="en-US" sz="1000" dirty="0">
                <a:solidFill>
                  <a:schemeClr val="bg2"/>
                </a:solidFill>
                <a:latin typeface="+mj-lt"/>
                <a:cs typeface="Arial" pitchFamily="34" charset="0"/>
              </a:rPr>
              <a:t>@ExcelinEd | www.ExcelinEd.org</a:t>
            </a:r>
            <a:r>
              <a:rPr lang="en-US" sz="1000" baseline="0" dirty="0">
                <a:solidFill>
                  <a:schemeClr val="bg2"/>
                </a:solidFill>
                <a:latin typeface="+mj-lt"/>
                <a:cs typeface="Arial" pitchFamily="34" charset="0"/>
              </a:rPr>
              <a:t>| ©</a:t>
            </a:r>
            <a:r>
              <a:rPr lang="en-US" sz="1000" dirty="0">
                <a:solidFill>
                  <a:schemeClr val="bg2"/>
                </a:solidFill>
                <a:latin typeface="+mj-lt"/>
                <a:cs typeface="Arial" pitchFamily="34" charset="0"/>
              </a:rPr>
              <a:t> 2020</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2"/>
            <a:ext cx="9144000" cy="794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31869" y="179894"/>
            <a:ext cx="589546" cy="485650"/>
          </a:xfrm>
          <a:prstGeom prst="rect">
            <a:avLst/>
          </a:prstGeom>
        </p:spPr>
      </p:pic>
      <p:pic>
        <p:nvPicPr>
          <p:cNvPr id="10" name="Picture 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399"/>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3697391672"/>
      </p:ext>
    </p:extLst>
  </p:cSld>
  <p:clrMap bg1="lt1" tx1="dk1" bg2="lt2" tx2="dk2" accent1="accent1" accent2="accent2" accent3="accent3" accent4="accent4" accent5="accent5" accent6="accent6" hlink="hlink" folHlink="folHlink"/>
  <p:sldLayoutIdLst>
    <p:sldLayoutId id="2147511849" r:id="rId1"/>
    <p:sldLayoutId id="2147511850" r:id="rId2"/>
    <p:sldLayoutId id="2147511851" r:id="rId3"/>
    <p:sldLayoutId id="2147511852" r:id="rId4"/>
    <p:sldLayoutId id="2147511853" r:id="rId5"/>
    <p:sldLayoutId id="2147511854" r:id="rId6"/>
    <p:sldLayoutId id="2147511855" r:id="rId7"/>
    <p:sldLayoutId id="2147511857" r:id="rId8"/>
    <p:sldLayoutId id="2147511858" r:id="rId9"/>
    <p:sldLayoutId id="2147511859" r:id="rId10"/>
    <p:sldLayoutId id="2147511860" r:id="rId11"/>
    <p:sldLayoutId id="2147511861" r:id="rId12"/>
    <p:sldLayoutId id="2147511862" r:id="rId13"/>
    <p:sldLayoutId id="2147511863" r:id="rId14"/>
    <p:sldLayoutId id="2147511864" r:id="rId15"/>
    <p:sldLayoutId id="2147511865" r:id="rId16"/>
    <p:sldLayoutId id="2147511866" r:id="rId17"/>
    <p:sldLayoutId id="2147511867" r:id="rId18"/>
    <p:sldLayoutId id="2147511868" r:id="rId19"/>
  </p:sldLayoutIdLst>
  <p:hf hdr="0" ftr="0" dt="0"/>
  <p:txStyles>
    <p:titleStyle>
      <a:lvl1pPr algn="l" defTabSz="914400" rtl="0" eaLnBrk="1" latinLnBrk="0" hangingPunct="1">
        <a:spcBef>
          <a:spcPct val="0"/>
        </a:spcBef>
        <a:buNone/>
        <a:defRPr sz="3200" b="1" kern="1200">
          <a:solidFill>
            <a:schemeClr val="bg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75385" y="6542693"/>
            <a:ext cx="2092240"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@ExcelinEd | www.ExcelinEd.org</a:t>
            </a:r>
            <a:r>
              <a:rPr lang="en-US" sz="750" baseline="0" dirty="0">
                <a:solidFill>
                  <a:schemeClr val="tx2"/>
                </a:solidFill>
                <a:latin typeface="+mj-lt"/>
                <a:cs typeface="Arial" pitchFamily="34" charset="0"/>
              </a:rPr>
              <a:t>| ©</a:t>
            </a:r>
            <a:r>
              <a:rPr lang="en-US" sz="750" dirty="0">
                <a:solidFill>
                  <a:schemeClr val="tx2"/>
                </a:solidFill>
                <a:latin typeface="+mj-lt"/>
                <a:cs typeface="Arial" pitchFamily="34" charset="0"/>
              </a:rPr>
              <a:t> 2020</a:t>
            </a:r>
          </a:p>
        </p:txBody>
      </p:sp>
      <p:cxnSp>
        <p:nvCxnSpPr>
          <p:cNvPr id="8" name="Straight Connector 7"/>
          <p:cNvCxnSpPr/>
          <p:nvPr/>
        </p:nvCxnSpPr>
        <p:spPr>
          <a:xfrm>
            <a:off x="190500" y="6496629"/>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dirty="0"/>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1870" y="179894"/>
            <a:ext cx="589546" cy="485650"/>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dirty="0"/>
          </a:p>
        </p:txBody>
      </p:sp>
    </p:spTree>
    <p:extLst>
      <p:ext uri="{BB962C8B-B14F-4D97-AF65-F5344CB8AC3E}">
        <p14:creationId xmlns:p14="http://schemas.microsoft.com/office/powerpoint/2010/main" val="2037733051"/>
      </p:ext>
    </p:extLst>
  </p:cSld>
  <p:clrMap bg1="lt1" tx1="dk1" bg2="lt2" tx2="dk2" accent1="accent1" accent2="accent2" accent3="accent3" accent4="accent4" accent5="accent5" accent6="accent6" hlink="hlink" folHlink="folHlink"/>
  <p:sldLayoutIdLst>
    <p:sldLayoutId id="2147511874" r:id="rId1"/>
    <p:sldLayoutId id="2147511875" r:id="rId2"/>
    <p:sldLayoutId id="2147511876" r:id="rId3"/>
    <p:sldLayoutId id="2147511877" r:id="rId4"/>
    <p:sldLayoutId id="2147511878" r:id="rId5"/>
    <p:sldLayoutId id="2147511879" r:id="rId6"/>
    <p:sldLayoutId id="2147511880" r:id="rId7"/>
    <p:sldLayoutId id="2147511881" r:id="rId8"/>
    <p:sldLayoutId id="2147511882" r:id="rId9"/>
    <p:sldLayoutId id="2147511883" r:id="rId10"/>
    <p:sldLayoutId id="2147511884" r:id="rId11"/>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hyperlink" Target="mailto:Christy@ExcelinEd.org"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0.emf"/></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3.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34.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5210" y="164575"/>
            <a:ext cx="8813580" cy="899433"/>
          </a:xfrm>
        </p:spPr>
        <p:txBody>
          <a:bodyPr>
            <a:noAutofit/>
          </a:bodyPr>
          <a:lstStyle/>
          <a:p>
            <a:r>
              <a:rPr lang="en-US" sz="3600" dirty="0">
                <a:solidFill>
                  <a:schemeClr val="bg2"/>
                </a:solidFill>
              </a:rPr>
              <a:t>Foundation for Excellence in Education</a:t>
            </a:r>
          </a:p>
        </p:txBody>
      </p:sp>
      <p:sp>
        <p:nvSpPr>
          <p:cNvPr id="7" name="Subtitle 6"/>
          <p:cNvSpPr>
            <a:spLocks noGrp="1"/>
          </p:cNvSpPr>
          <p:nvPr>
            <p:ph type="body" sz="quarter" idx="11"/>
          </p:nvPr>
        </p:nvSpPr>
        <p:spPr>
          <a:xfrm>
            <a:off x="80419" y="932675"/>
            <a:ext cx="9063581" cy="722312"/>
          </a:xfrm>
        </p:spPr>
        <p:txBody>
          <a:bodyPr>
            <a:noAutofit/>
          </a:bodyPr>
          <a:lstStyle/>
          <a:p>
            <a:pPr>
              <a:lnSpc>
                <a:spcPct val="105000"/>
              </a:lnSpc>
              <a:spcBef>
                <a:spcPts val="600"/>
              </a:spcBef>
            </a:pPr>
            <a:r>
              <a:rPr lang="en-US" dirty="0">
                <a:solidFill>
                  <a:schemeClr val="bg2"/>
                </a:solidFill>
                <a:latin typeface="+mj-lt"/>
                <a:ea typeface="+mj-ea"/>
                <a:cs typeface="+mj-cs"/>
              </a:rPr>
              <a:t>Transforming education to unlock lifelong opportunity and success every child.</a:t>
            </a:r>
          </a:p>
        </p:txBody>
      </p:sp>
      <p:sp>
        <p:nvSpPr>
          <p:cNvPr id="3" name="Text Placeholder 2">
            <a:extLst>
              <a:ext uri="{FF2B5EF4-FFF2-40B4-BE49-F238E27FC236}">
                <a16:creationId xmlns:a16="http://schemas.microsoft.com/office/drawing/2014/main" id="{39D09CF1-BD22-490E-812A-B605E27898B3}"/>
              </a:ext>
            </a:extLst>
          </p:cNvPr>
          <p:cNvSpPr>
            <a:spLocks noGrp="1"/>
          </p:cNvSpPr>
          <p:nvPr>
            <p:ph type="body" sz="quarter" idx="12"/>
          </p:nvPr>
        </p:nvSpPr>
        <p:spPr>
          <a:xfrm>
            <a:off x="165210" y="3621025"/>
            <a:ext cx="8813580" cy="722312"/>
          </a:xfrm>
        </p:spPr>
        <p:txBody>
          <a:bodyPr/>
          <a:lstStyle/>
          <a:p>
            <a:r>
              <a:rPr lang="en-US" sz="3600" b="1" dirty="0">
                <a:solidFill>
                  <a:schemeClr val="bg2"/>
                </a:solidFill>
                <a:latin typeface="+mj-lt"/>
                <a:ea typeface="+mj-ea"/>
                <a:cs typeface="+mj-cs"/>
              </a:rPr>
              <a:t>Minnesota: The Achievement Gap</a:t>
            </a:r>
          </a:p>
          <a:p>
            <a:r>
              <a:rPr lang="en-US" sz="2000" b="1" i="1" dirty="0">
                <a:solidFill>
                  <a:schemeClr val="bg2"/>
                </a:solidFill>
                <a:latin typeface="+mj-lt"/>
                <a:ea typeface="+mj-ea"/>
                <a:cs typeface="+mj-cs"/>
              </a:rPr>
              <a:t>Senate Education Committee meeting in 1100 Senate Office Building </a:t>
            </a:r>
          </a:p>
          <a:p>
            <a:r>
              <a:rPr lang="en-US" sz="2000" b="1" i="1" dirty="0">
                <a:solidFill>
                  <a:schemeClr val="bg2"/>
                </a:solidFill>
                <a:latin typeface="+mj-lt"/>
                <a:ea typeface="+mj-ea"/>
                <a:cs typeface="+mj-cs"/>
              </a:rPr>
              <a:t>3:00 pm on Monday, February 17, 2020</a:t>
            </a:r>
          </a:p>
          <a:p>
            <a:endParaRPr lang="en-US" sz="2000" b="1" i="1" dirty="0">
              <a:solidFill>
                <a:schemeClr val="bg2"/>
              </a:solidFill>
              <a:latin typeface="+mj-lt"/>
              <a:ea typeface="+mj-ea"/>
              <a:cs typeface="+mj-cs"/>
            </a:endParaRPr>
          </a:p>
          <a:p>
            <a:endParaRPr lang="en-US" sz="2000" b="1" i="1" dirty="0">
              <a:solidFill>
                <a:schemeClr val="bg2"/>
              </a:solidFill>
              <a:latin typeface="+mj-lt"/>
              <a:ea typeface="+mj-ea"/>
              <a:cs typeface="+mj-cs"/>
            </a:endParaRPr>
          </a:p>
          <a:p>
            <a:r>
              <a:rPr lang="en-US" sz="2000" b="1" i="1" dirty="0">
                <a:solidFill>
                  <a:schemeClr val="bg2"/>
                </a:solidFill>
                <a:latin typeface="+mj-lt"/>
                <a:ea typeface="+mj-ea"/>
                <a:cs typeface="+mj-cs"/>
              </a:rPr>
              <a:t>Christy Hovanetz, Ph.D.</a:t>
            </a:r>
          </a:p>
          <a:p>
            <a:r>
              <a:rPr lang="en-US" sz="2000" b="1" i="1" dirty="0">
                <a:solidFill>
                  <a:schemeClr val="bg2"/>
                </a:solidFill>
                <a:latin typeface="+mj-lt"/>
                <a:ea typeface="+mj-ea"/>
                <a:cs typeface="+mj-cs"/>
              </a:rPr>
              <a:t>Senior Policy Fellow</a:t>
            </a:r>
          </a:p>
        </p:txBody>
      </p:sp>
    </p:spTree>
    <p:extLst>
      <p:ext uri="{BB962C8B-B14F-4D97-AF65-F5344CB8AC3E}">
        <p14:creationId xmlns:p14="http://schemas.microsoft.com/office/powerpoint/2010/main" val="298951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6D56-40B2-45B6-9066-758F01F20D9C}"/>
              </a:ext>
            </a:extLst>
          </p:cNvPr>
          <p:cNvSpPr>
            <a:spLocks noGrp="1"/>
          </p:cNvSpPr>
          <p:nvPr>
            <p:ph type="title"/>
          </p:nvPr>
        </p:nvSpPr>
        <p:spPr>
          <a:xfrm>
            <a:off x="155425" y="76202"/>
            <a:ext cx="8145494" cy="705853"/>
          </a:xfrm>
        </p:spPr>
        <p:txBody>
          <a:bodyPr>
            <a:normAutofit fontScale="90000"/>
          </a:bodyPr>
          <a:lstStyle/>
          <a:p>
            <a:r>
              <a:rPr lang="en-US" sz="2800" dirty="0"/>
              <a:t>Student proficiency on MCA-III Reading is declining in grade 4 and increasing in grade 8</a:t>
            </a:r>
          </a:p>
        </p:txBody>
      </p:sp>
      <p:sp>
        <p:nvSpPr>
          <p:cNvPr id="3" name="Slide Number Placeholder 2">
            <a:extLst>
              <a:ext uri="{FF2B5EF4-FFF2-40B4-BE49-F238E27FC236}">
                <a16:creationId xmlns:a16="http://schemas.microsoft.com/office/drawing/2014/main" id="{762269F9-C47B-41B9-8C91-7D86737E69AE}"/>
              </a:ext>
            </a:extLst>
          </p:cNvPr>
          <p:cNvSpPr>
            <a:spLocks noGrp="1"/>
          </p:cNvSpPr>
          <p:nvPr>
            <p:ph type="sldNum" sz="quarter" idx="4"/>
          </p:nvPr>
        </p:nvSpPr>
        <p:spPr/>
        <p:txBody>
          <a:bodyPr/>
          <a:lstStyle/>
          <a:p>
            <a:fld id="{DCBF5701-1E31-4102-832B-09F0AC47C2BD}" type="slidenum">
              <a:rPr lang="en-US" smtClean="0"/>
              <a:pPr/>
              <a:t>10</a:t>
            </a:fld>
            <a:endParaRPr lang="en-US" dirty="0"/>
          </a:p>
        </p:txBody>
      </p:sp>
      <p:sp>
        <p:nvSpPr>
          <p:cNvPr id="4" name="Text Placeholder 3">
            <a:extLst>
              <a:ext uri="{FF2B5EF4-FFF2-40B4-BE49-F238E27FC236}">
                <a16:creationId xmlns:a16="http://schemas.microsoft.com/office/drawing/2014/main" id="{5BFD5F76-2758-4576-828B-1F80710AEC52}"/>
              </a:ext>
            </a:extLst>
          </p:cNvPr>
          <p:cNvSpPr>
            <a:spLocks noGrp="1"/>
          </p:cNvSpPr>
          <p:nvPr>
            <p:ph type="body" sz="quarter" idx="13"/>
          </p:nvPr>
        </p:nvSpPr>
        <p:spPr>
          <a:xfrm>
            <a:off x="228601" y="782055"/>
            <a:ext cx="8804106" cy="457451"/>
          </a:xfrm>
        </p:spPr>
        <p:txBody>
          <a:bodyPr/>
          <a:lstStyle/>
          <a:p>
            <a:r>
              <a:rPr lang="en-US" sz="1900" i="1" dirty="0"/>
              <a:t>Over the last five years, the reading achievement gap has widened by 0.5 percentage point in grade 4 and narrowed by 0.9 percentage point in grade 8.</a:t>
            </a:r>
          </a:p>
        </p:txBody>
      </p:sp>
      <p:sp>
        <p:nvSpPr>
          <p:cNvPr id="5" name="Text Placeholder 4">
            <a:extLst>
              <a:ext uri="{FF2B5EF4-FFF2-40B4-BE49-F238E27FC236}">
                <a16:creationId xmlns:a16="http://schemas.microsoft.com/office/drawing/2014/main" id="{D06A2EBA-2F3D-4D41-9299-0B1ADC1B0386}"/>
              </a:ext>
            </a:extLst>
          </p:cNvPr>
          <p:cNvSpPr>
            <a:spLocks noGrp="1"/>
          </p:cNvSpPr>
          <p:nvPr>
            <p:ph type="body" sz="quarter" idx="14"/>
          </p:nvPr>
        </p:nvSpPr>
        <p:spPr/>
        <p:txBody>
          <a:bodyPr/>
          <a:lstStyle/>
          <a:p>
            <a:r>
              <a:rPr lang="en-US" dirty="0"/>
              <a:t>Minnesota Report Card</a:t>
            </a:r>
          </a:p>
        </p:txBody>
      </p:sp>
      <p:graphicFrame>
        <p:nvGraphicFramePr>
          <p:cNvPr id="8" name="Content Placeholder 7">
            <a:extLst>
              <a:ext uri="{FF2B5EF4-FFF2-40B4-BE49-F238E27FC236}">
                <a16:creationId xmlns:a16="http://schemas.microsoft.com/office/drawing/2014/main" id="{551ED3D3-E039-4170-A1E7-EDCDCEBB3298}"/>
              </a:ext>
            </a:extLst>
          </p:cNvPr>
          <p:cNvGraphicFramePr>
            <a:graphicFrameLocks noGrp="1"/>
          </p:cNvGraphicFramePr>
          <p:nvPr>
            <p:ph sz="quarter" idx="15"/>
            <p:extLst>
              <p:ext uri="{D42A27DB-BD31-4B8C-83A1-F6EECF244321}">
                <p14:modId xmlns:p14="http://schemas.microsoft.com/office/powerpoint/2010/main" val="1273427536"/>
              </p:ext>
            </p:extLst>
          </p:nvPr>
        </p:nvGraphicFramePr>
        <p:xfrm>
          <a:off x="228600" y="1337291"/>
          <a:ext cx="8705850" cy="4972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08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E80F-29CA-4459-976A-D95B719D89A8}"/>
              </a:ext>
            </a:extLst>
          </p:cNvPr>
          <p:cNvSpPr>
            <a:spLocks noGrp="1"/>
          </p:cNvSpPr>
          <p:nvPr>
            <p:ph type="title"/>
          </p:nvPr>
        </p:nvSpPr>
        <p:spPr/>
        <p:txBody>
          <a:bodyPr/>
          <a:lstStyle/>
          <a:p>
            <a:r>
              <a:rPr lang="en-US" dirty="0"/>
              <a:t>MCA-III number and percent proficient</a:t>
            </a:r>
          </a:p>
        </p:txBody>
      </p:sp>
      <p:sp>
        <p:nvSpPr>
          <p:cNvPr id="3" name="Slide Number Placeholder 2">
            <a:extLst>
              <a:ext uri="{FF2B5EF4-FFF2-40B4-BE49-F238E27FC236}">
                <a16:creationId xmlns:a16="http://schemas.microsoft.com/office/drawing/2014/main" id="{629377B7-0912-4D15-B9DB-BE34EF2989AF}"/>
              </a:ext>
            </a:extLst>
          </p:cNvPr>
          <p:cNvSpPr>
            <a:spLocks noGrp="1"/>
          </p:cNvSpPr>
          <p:nvPr>
            <p:ph type="sldNum" sz="quarter" idx="4"/>
          </p:nvPr>
        </p:nvSpPr>
        <p:spPr/>
        <p:txBody>
          <a:bodyPr/>
          <a:lstStyle/>
          <a:p>
            <a:fld id="{DCBF5701-1E31-4102-832B-09F0AC47C2BD}" type="slidenum">
              <a:rPr lang="en-US" smtClean="0"/>
              <a:pPr/>
              <a:t>11</a:t>
            </a:fld>
            <a:endParaRPr lang="en-US" dirty="0"/>
          </a:p>
        </p:txBody>
      </p:sp>
      <p:sp>
        <p:nvSpPr>
          <p:cNvPr id="4" name="Text Placeholder 3">
            <a:extLst>
              <a:ext uri="{FF2B5EF4-FFF2-40B4-BE49-F238E27FC236}">
                <a16:creationId xmlns:a16="http://schemas.microsoft.com/office/drawing/2014/main" id="{306B0E2E-0C1D-4040-B9BB-9AC0692DC1C6}"/>
              </a:ext>
            </a:extLst>
          </p:cNvPr>
          <p:cNvSpPr>
            <a:spLocks noGrp="1"/>
          </p:cNvSpPr>
          <p:nvPr>
            <p:ph type="body" sz="quarter" idx="13"/>
          </p:nvPr>
        </p:nvSpPr>
        <p:spPr>
          <a:xfrm>
            <a:off x="228601" y="782055"/>
            <a:ext cx="8798378" cy="457451"/>
          </a:xfrm>
        </p:spPr>
        <p:txBody>
          <a:bodyPr/>
          <a:lstStyle/>
          <a:p>
            <a:r>
              <a:rPr lang="en-US" i="1" dirty="0"/>
              <a:t>Understanding the numbers makes this obligation reasonable.</a:t>
            </a:r>
          </a:p>
        </p:txBody>
      </p:sp>
      <p:graphicFrame>
        <p:nvGraphicFramePr>
          <p:cNvPr id="7" name="Content Placeholder 6">
            <a:extLst>
              <a:ext uri="{FF2B5EF4-FFF2-40B4-BE49-F238E27FC236}">
                <a16:creationId xmlns:a16="http://schemas.microsoft.com/office/drawing/2014/main" id="{08BC2FB9-A5A4-4F5E-AA44-EA028C1E20E2}"/>
              </a:ext>
            </a:extLst>
          </p:cNvPr>
          <p:cNvGraphicFramePr>
            <a:graphicFrameLocks noGrp="1"/>
          </p:cNvGraphicFramePr>
          <p:nvPr>
            <p:ph sz="quarter" idx="15"/>
            <p:extLst>
              <p:ext uri="{D42A27DB-BD31-4B8C-83A1-F6EECF244321}">
                <p14:modId xmlns:p14="http://schemas.microsoft.com/office/powerpoint/2010/main" val="909838404"/>
              </p:ext>
            </p:extLst>
          </p:nvPr>
        </p:nvGraphicFramePr>
        <p:xfrm>
          <a:off x="228599" y="1239506"/>
          <a:ext cx="8686799" cy="1669735"/>
        </p:xfrm>
        <a:graphic>
          <a:graphicData uri="http://schemas.openxmlformats.org/drawingml/2006/table">
            <a:tbl>
              <a:tblPr>
                <a:tableStyleId>{5C22544A-7EE6-4342-B048-85BDC9FD1C3A}</a:tableStyleId>
              </a:tblPr>
              <a:tblGrid>
                <a:gridCol w="2085705">
                  <a:extLst>
                    <a:ext uri="{9D8B030D-6E8A-4147-A177-3AD203B41FA5}">
                      <a16:colId xmlns:a16="http://schemas.microsoft.com/office/drawing/2014/main" val="3946099419"/>
                    </a:ext>
                  </a:extLst>
                </a:gridCol>
                <a:gridCol w="1732668">
                  <a:extLst>
                    <a:ext uri="{9D8B030D-6E8A-4147-A177-3AD203B41FA5}">
                      <a16:colId xmlns:a16="http://schemas.microsoft.com/office/drawing/2014/main" val="1769489061"/>
                    </a:ext>
                  </a:extLst>
                </a:gridCol>
                <a:gridCol w="1622809">
                  <a:extLst>
                    <a:ext uri="{9D8B030D-6E8A-4147-A177-3AD203B41FA5}">
                      <a16:colId xmlns:a16="http://schemas.microsoft.com/office/drawing/2014/main" val="392674699"/>
                    </a:ext>
                  </a:extLst>
                </a:gridCol>
                <a:gridCol w="1555426">
                  <a:extLst>
                    <a:ext uri="{9D8B030D-6E8A-4147-A177-3AD203B41FA5}">
                      <a16:colId xmlns:a16="http://schemas.microsoft.com/office/drawing/2014/main" val="73576538"/>
                    </a:ext>
                  </a:extLst>
                </a:gridCol>
                <a:gridCol w="1690191">
                  <a:extLst>
                    <a:ext uri="{9D8B030D-6E8A-4147-A177-3AD203B41FA5}">
                      <a16:colId xmlns:a16="http://schemas.microsoft.com/office/drawing/2014/main" val="2374533998"/>
                    </a:ext>
                  </a:extLst>
                </a:gridCol>
              </a:tblGrid>
              <a:tr h="361950">
                <a:tc>
                  <a:txBody>
                    <a:bodyPr/>
                    <a:lstStyle/>
                    <a:p>
                      <a:pPr algn="l" fontAlgn="b"/>
                      <a:r>
                        <a:rPr lang="en-US" sz="1800" u="none" strike="noStrike" dirty="0">
                          <a:solidFill>
                            <a:schemeClr val="bg1"/>
                          </a:solidFill>
                          <a:effectLst/>
                        </a:rPr>
                        <a:t>Math</a:t>
                      </a:r>
                    </a:p>
                    <a:p>
                      <a:pPr algn="l" fontAlgn="b"/>
                      <a:r>
                        <a:rPr lang="en-US" sz="1800" u="none" strike="noStrike" dirty="0">
                          <a:solidFill>
                            <a:schemeClr val="bg1"/>
                          </a:solidFill>
                          <a:effectLst/>
                        </a:rPr>
                        <a:t>MCA-III 2019</a:t>
                      </a:r>
                      <a:endParaRPr lang="en-US" sz="18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a:solidFill>
                            <a:schemeClr val="bg1"/>
                          </a:solidFill>
                          <a:effectLst/>
                        </a:rPr>
                        <a:t>Percent proficient</a:t>
                      </a:r>
                      <a:endParaRPr lang="en-US" sz="1800" b="1" i="0" u="none" strike="noStrike">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dirty="0">
                          <a:solidFill>
                            <a:schemeClr val="bg1"/>
                          </a:solidFill>
                          <a:effectLst/>
                        </a:rPr>
                        <a:t>Number </a:t>
                      </a:r>
                    </a:p>
                    <a:p>
                      <a:pPr algn="ctr" fontAlgn="ctr"/>
                      <a:r>
                        <a:rPr lang="en-US" sz="1800" u="none" strike="noStrike" dirty="0">
                          <a:solidFill>
                            <a:schemeClr val="bg1"/>
                          </a:solidFill>
                          <a:effectLst/>
                        </a:rPr>
                        <a:t>tested</a:t>
                      </a:r>
                      <a:endParaRPr lang="en-US" sz="1800" b="1" i="0" u="none" strike="noStrike" dirty="0">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dirty="0">
                          <a:solidFill>
                            <a:schemeClr val="bg1"/>
                          </a:solidFill>
                          <a:effectLst/>
                        </a:rPr>
                        <a:t>Number proficient</a:t>
                      </a:r>
                      <a:endParaRPr lang="en-US" sz="1800" b="1" i="0" u="none" strike="noStrike" dirty="0">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dirty="0">
                          <a:solidFill>
                            <a:schemeClr val="bg1"/>
                          </a:solidFill>
                          <a:effectLst/>
                        </a:rPr>
                        <a:t>Number </a:t>
                      </a:r>
                    </a:p>
                    <a:p>
                      <a:pPr algn="ctr" fontAlgn="ctr"/>
                      <a:r>
                        <a:rPr lang="en-US" sz="1800" u="none" strike="noStrike" dirty="0">
                          <a:solidFill>
                            <a:schemeClr val="bg1"/>
                          </a:solidFill>
                          <a:effectLst/>
                        </a:rPr>
                        <a:t>not proficient</a:t>
                      </a:r>
                      <a:endParaRPr lang="en-US" sz="1800" b="1" i="0" u="none" strike="noStrike" dirty="0">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36001373"/>
                  </a:ext>
                </a:extLst>
              </a:tr>
              <a:tr h="180975">
                <a:tc>
                  <a:txBody>
                    <a:bodyPr/>
                    <a:lstStyle/>
                    <a:p>
                      <a:pPr marL="0" algn="l" defTabSz="914400" rtl="0" eaLnBrk="1" fontAlgn="b" latinLnBrk="0" hangingPunct="1"/>
                      <a:r>
                        <a:rPr lang="en-US" sz="1800" u="none" strike="noStrike" kern="1200" dirty="0">
                          <a:solidFill>
                            <a:schemeClr val="dk1"/>
                          </a:solidFill>
                          <a:effectLst/>
                          <a:latin typeface="+mn-lt"/>
                          <a:ea typeface="+mn-ea"/>
                          <a:cs typeface="+mn-cs"/>
                        </a:rPr>
                        <a:t>White Grade 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74.6%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a:solidFill>
                            <a:schemeClr val="dk1"/>
                          </a:solidFill>
                          <a:effectLst/>
                          <a:latin typeface="+mn-lt"/>
                          <a:ea typeface="+mn-ea"/>
                          <a:cs typeface="+mn-cs"/>
                        </a:rPr>
                        <a:t>41,024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a:solidFill>
                            <a:schemeClr val="dk1"/>
                          </a:solidFill>
                          <a:effectLst/>
                          <a:latin typeface="+mn-lt"/>
                          <a:ea typeface="+mn-ea"/>
                          <a:cs typeface="+mn-cs"/>
                        </a:rPr>
                        <a:t>30,624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10,400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7903"/>
                  </a:ext>
                </a:extLst>
              </a:tr>
              <a:tr h="180975">
                <a:tc>
                  <a:txBody>
                    <a:bodyPr/>
                    <a:lstStyle/>
                    <a:p>
                      <a:pPr marL="0" algn="l" defTabSz="914400" rtl="0" eaLnBrk="1" fontAlgn="b" latinLnBrk="0" hangingPunct="1"/>
                      <a:r>
                        <a:rPr lang="en-US" sz="1800" u="none" strike="noStrike" kern="1200" dirty="0">
                          <a:solidFill>
                            <a:schemeClr val="dk1"/>
                          </a:solidFill>
                          <a:effectLst/>
                          <a:latin typeface="+mn-lt"/>
                          <a:ea typeface="+mn-ea"/>
                          <a:cs typeface="+mn-cs"/>
                        </a:rPr>
                        <a:t>White Grade 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63.6%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a:solidFill>
                            <a:schemeClr val="dk1"/>
                          </a:solidFill>
                          <a:effectLst/>
                          <a:latin typeface="+mn-lt"/>
                          <a:ea typeface="+mn-ea"/>
                          <a:cs typeface="+mn-cs"/>
                        </a:rPr>
                        <a:t>42,428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a:solidFill>
                            <a:schemeClr val="dk1"/>
                          </a:solidFill>
                          <a:effectLst/>
                          <a:latin typeface="+mn-lt"/>
                          <a:ea typeface="+mn-ea"/>
                          <a:cs typeface="+mn-cs"/>
                        </a:rPr>
                        <a:t>26,967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15,461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737485"/>
                  </a:ext>
                </a:extLst>
              </a:tr>
              <a:tr h="180975">
                <a:tc>
                  <a:txBody>
                    <a:bodyPr/>
                    <a:lstStyle/>
                    <a:p>
                      <a:pPr marL="0" algn="l" defTabSz="914400" rtl="0" eaLnBrk="1" fontAlgn="b" latinLnBrk="0" hangingPunct="1"/>
                      <a:r>
                        <a:rPr lang="en-US" sz="1800" u="none" strike="noStrike" kern="1200" dirty="0">
                          <a:solidFill>
                            <a:schemeClr val="dk1"/>
                          </a:solidFill>
                          <a:effectLst/>
                          <a:latin typeface="+mn-lt"/>
                          <a:ea typeface="+mn-ea"/>
                          <a:cs typeface="+mn-cs"/>
                        </a:rPr>
                        <a:t>Black Grade 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34.2%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a:solidFill>
                            <a:schemeClr val="dk1"/>
                          </a:solidFill>
                          <a:effectLst/>
                          <a:latin typeface="+mn-lt"/>
                          <a:ea typeface="+mn-ea"/>
                          <a:cs typeface="+mn-cs"/>
                        </a:rPr>
                        <a:t>7,222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a:solidFill>
                            <a:schemeClr val="dk1"/>
                          </a:solidFill>
                          <a:effectLst/>
                          <a:latin typeface="+mn-lt"/>
                          <a:ea typeface="+mn-ea"/>
                          <a:cs typeface="+mn-cs"/>
                        </a:rPr>
                        <a:t>2,471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4,751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018378"/>
                  </a:ext>
                </a:extLst>
              </a:tr>
              <a:tr h="180975">
                <a:tc>
                  <a:txBody>
                    <a:bodyPr/>
                    <a:lstStyle/>
                    <a:p>
                      <a:pPr marL="0" algn="l" defTabSz="914400" rtl="0" eaLnBrk="1" fontAlgn="b" latinLnBrk="0" hangingPunct="1"/>
                      <a:r>
                        <a:rPr lang="en-US" sz="1800" u="none" strike="noStrike" kern="1200" dirty="0">
                          <a:solidFill>
                            <a:schemeClr val="dk1"/>
                          </a:solidFill>
                          <a:effectLst/>
                          <a:latin typeface="+mn-lt"/>
                          <a:ea typeface="+mn-ea"/>
                          <a:cs typeface="+mn-cs"/>
                        </a:rPr>
                        <a:t>Black Grade 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25.2%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6,640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1,670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4,970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3599436"/>
                  </a:ext>
                </a:extLst>
              </a:tr>
            </a:tbl>
          </a:graphicData>
        </a:graphic>
      </p:graphicFrame>
      <p:graphicFrame>
        <p:nvGraphicFramePr>
          <p:cNvPr id="8" name="Table 7">
            <a:extLst>
              <a:ext uri="{FF2B5EF4-FFF2-40B4-BE49-F238E27FC236}">
                <a16:creationId xmlns:a16="http://schemas.microsoft.com/office/drawing/2014/main" id="{040DC34E-2970-469F-8B4E-06EC7FB0DC2C}"/>
              </a:ext>
            </a:extLst>
          </p:cNvPr>
          <p:cNvGraphicFramePr>
            <a:graphicFrameLocks noGrp="1"/>
          </p:cNvGraphicFramePr>
          <p:nvPr>
            <p:extLst>
              <p:ext uri="{D42A27DB-BD31-4B8C-83A1-F6EECF244321}">
                <p14:modId xmlns:p14="http://schemas.microsoft.com/office/powerpoint/2010/main" val="104238654"/>
              </p:ext>
            </p:extLst>
          </p:nvPr>
        </p:nvGraphicFramePr>
        <p:xfrm>
          <a:off x="228600" y="3113606"/>
          <a:ext cx="8705852" cy="1670307"/>
        </p:xfrm>
        <a:graphic>
          <a:graphicData uri="http://schemas.openxmlformats.org/drawingml/2006/table">
            <a:tbl>
              <a:tblPr>
                <a:tableStyleId>{5C22544A-7EE6-4342-B048-85BDC9FD1C3A}</a:tableStyleId>
              </a:tblPr>
              <a:tblGrid>
                <a:gridCol w="2090280">
                  <a:extLst>
                    <a:ext uri="{9D8B030D-6E8A-4147-A177-3AD203B41FA5}">
                      <a16:colId xmlns:a16="http://schemas.microsoft.com/office/drawing/2014/main" val="3178692051"/>
                    </a:ext>
                  </a:extLst>
                </a:gridCol>
                <a:gridCol w="1736468">
                  <a:extLst>
                    <a:ext uri="{9D8B030D-6E8A-4147-A177-3AD203B41FA5}">
                      <a16:colId xmlns:a16="http://schemas.microsoft.com/office/drawing/2014/main" val="2406643960"/>
                    </a:ext>
                  </a:extLst>
                </a:gridCol>
                <a:gridCol w="1626368">
                  <a:extLst>
                    <a:ext uri="{9D8B030D-6E8A-4147-A177-3AD203B41FA5}">
                      <a16:colId xmlns:a16="http://schemas.microsoft.com/office/drawing/2014/main" val="4021170797"/>
                    </a:ext>
                  </a:extLst>
                </a:gridCol>
                <a:gridCol w="1626368">
                  <a:extLst>
                    <a:ext uri="{9D8B030D-6E8A-4147-A177-3AD203B41FA5}">
                      <a16:colId xmlns:a16="http://schemas.microsoft.com/office/drawing/2014/main" val="4121232265"/>
                    </a:ext>
                  </a:extLst>
                </a:gridCol>
                <a:gridCol w="1626368">
                  <a:extLst>
                    <a:ext uri="{9D8B030D-6E8A-4147-A177-3AD203B41FA5}">
                      <a16:colId xmlns:a16="http://schemas.microsoft.com/office/drawing/2014/main" val="2707066842"/>
                    </a:ext>
                  </a:extLst>
                </a:gridCol>
              </a:tblGrid>
              <a:tr h="553975">
                <a:tc>
                  <a:txBody>
                    <a:bodyPr/>
                    <a:lstStyle/>
                    <a:p>
                      <a:pPr algn="l" fontAlgn="b"/>
                      <a:r>
                        <a:rPr lang="en-US" sz="1800" u="none" strike="noStrike" dirty="0">
                          <a:solidFill>
                            <a:schemeClr val="bg1"/>
                          </a:solidFill>
                          <a:effectLst/>
                        </a:rPr>
                        <a:t>Reading</a:t>
                      </a:r>
                    </a:p>
                    <a:p>
                      <a:pPr algn="l" fontAlgn="b"/>
                      <a:r>
                        <a:rPr lang="en-US" sz="1800" u="none" strike="noStrike" dirty="0">
                          <a:solidFill>
                            <a:schemeClr val="bg1"/>
                          </a:solidFill>
                          <a:effectLst/>
                        </a:rPr>
                        <a:t>MCA-III 2019</a:t>
                      </a:r>
                      <a:endParaRPr lang="en-US" sz="1800" b="0" i="0" u="none" strike="noStrike" dirty="0">
                        <a:solidFill>
                          <a:schemeClr val="bg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dirty="0">
                          <a:solidFill>
                            <a:schemeClr val="bg1"/>
                          </a:solidFill>
                          <a:effectLst/>
                        </a:rPr>
                        <a:t>Percent proficient</a:t>
                      </a:r>
                      <a:endParaRPr lang="en-US" sz="1800" b="1" i="0" u="none" strike="noStrike" dirty="0">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dirty="0">
                          <a:solidFill>
                            <a:schemeClr val="bg1"/>
                          </a:solidFill>
                          <a:effectLst/>
                        </a:rPr>
                        <a:t>Number </a:t>
                      </a:r>
                    </a:p>
                    <a:p>
                      <a:pPr algn="ctr" fontAlgn="ctr"/>
                      <a:r>
                        <a:rPr lang="en-US" sz="1800" u="none" strike="noStrike" dirty="0">
                          <a:solidFill>
                            <a:schemeClr val="bg1"/>
                          </a:solidFill>
                          <a:effectLst/>
                        </a:rPr>
                        <a:t>tested</a:t>
                      </a:r>
                      <a:endParaRPr lang="en-US" sz="1800" b="1" i="0" u="none" strike="noStrike" dirty="0">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dirty="0">
                          <a:solidFill>
                            <a:schemeClr val="bg1"/>
                          </a:solidFill>
                          <a:effectLst/>
                        </a:rPr>
                        <a:t>Number proficient</a:t>
                      </a:r>
                      <a:endParaRPr lang="en-US" sz="1800" b="1" i="0" u="none" strike="noStrike" dirty="0">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800" u="none" strike="noStrike" dirty="0">
                          <a:solidFill>
                            <a:schemeClr val="bg1"/>
                          </a:solidFill>
                          <a:effectLst/>
                        </a:rPr>
                        <a:t>Number </a:t>
                      </a:r>
                    </a:p>
                    <a:p>
                      <a:pPr algn="ctr" fontAlgn="ctr"/>
                      <a:r>
                        <a:rPr lang="en-US" sz="1800" u="none" strike="noStrike" dirty="0">
                          <a:solidFill>
                            <a:schemeClr val="bg1"/>
                          </a:solidFill>
                          <a:effectLst/>
                        </a:rPr>
                        <a:t>not proficient</a:t>
                      </a:r>
                      <a:endParaRPr lang="en-US" sz="1800" b="1" i="0" u="none" strike="noStrike" dirty="0">
                        <a:solidFill>
                          <a:schemeClr val="bg1"/>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13389576"/>
                  </a:ext>
                </a:extLst>
              </a:tr>
              <a:tr h="180975">
                <a:tc>
                  <a:txBody>
                    <a:bodyPr/>
                    <a:lstStyle/>
                    <a:p>
                      <a:pPr algn="l" fontAlgn="b"/>
                      <a:r>
                        <a:rPr lang="en-US" sz="1800" u="none" strike="noStrike" dirty="0">
                          <a:effectLst/>
                        </a:rPr>
                        <a:t>White Grade 4</a:t>
                      </a:r>
                      <a:endParaRPr lang="en-US" sz="1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65.3%</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41,015 </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26,792</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a:effectLst/>
                        </a:rPr>
                        <a:t>14,223</a:t>
                      </a:r>
                      <a:endParaRPr lang="en-US" sz="1800" b="0" i="0" u="none" strike="noStrike">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3390496"/>
                  </a:ext>
                </a:extLst>
              </a:tr>
              <a:tr h="180975">
                <a:tc>
                  <a:txBody>
                    <a:bodyPr/>
                    <a:lstStyle/>
                    <a:p>
                      <a:pPr algn="l" fontAlgn="b"/>
                      <a:r>
                        <a:rPr lang="en-US" sz="1800" u="none" strike="noStrike">
                          <a:effectLst/>
                        </a:rPr>
                        <a:t>White Grade 8</a:t>
                      </a:r>
                      <a:endParaRPr lang="en-US" sz="1800" b="0" i="0" u="none" strike="noStrike">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rPr>
                        <a:t>65.4%</a:t>
                      </a:r>
                      <a:endParaRPr lang="en-US" sz="18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42,572 </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27,825</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a:effectLst/>
                        </a:rPr>
                        <a:t>14,747</a:t>
                      </a:r>
                      <a:endParaRPr lang="en-US" sz="1800" b="0" i="0" u="none" strike="noStrike">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5557214"/>
                  </a:ext>
                </a:extLst>
              </a:tr>
              <a:tr h="180975">
                <a:tc>
                  <a:txBody>
                    <a:bodyPr/>
                    <a:lstStyle/>
                    <a:p>
                      <a:pPr algn="l" fontAlgn="b"/>
                      <a:r>
                        <a:rPr lang="en-US" sz="1800" u="none" strike="noStrike">
                          <a:effectLst/>
                        </a:rPr>
                        <a:t>Black Grade 4</a:t>
                      </a:r>
                      <a:endParaRPr lang="en-US" sz="1800" b="0" i="0" u="none" strike="noStrike">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30.2%</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rPr>
                        <a:t>7,233 </a:t>
                      </a:r>
                      <a:endParaRPr lang="en-US" sz="18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rPr>
                        <a:t>2,181</a:t>
                      </a:r>
                      <a:endParaRPr lang="en-US" sz="18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a:effectLst/>
                        </a:rPr>
                        <a:t>5,052</a:t>
                      </a:r>
                      <a:endParaRPr lang="en-US" sz="1800" b="0" i="0" u="none" strike="noStrike">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605846"/>
                  </a:ext>
                </a:extLst>
              </a:tr>
              <a:tr h="180975">
                <a:tc>
                  <a:txBody>
                    <a:bodyPr/>
                    <a:lstStyle/>
                    <a:p>
                      <a:pPr algn="l" fontAlgn="b"/>
                      <a:r>
                        <a:rPr lang="en-US" sz="1800" u="none" strike="noStrike">
                          <a:effectLst/>
                        </a:rPr>
                        <a:t>Black Grade 8</a:t>
                      </a:r>
                      <a:endParaRPr lang="en-US" sz="1800" b="0" i="0" u="none" strike="noStrike">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32.2%</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rPr>
                        <a:t>6,673 </a:t>
                      </a:r>
                      <a:endParaRPr lang="en-US" sz="1800" b="0"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rPr>
                        <a:t>2,150</a:t>
                      </a:r>
                      <a:endParaRPr lang="en-US" sz="18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rPr>
                        <a:t>4,523</a:t>
                      </a:r>
                      <a:endParaRPr lang="en-US" sz="18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80488"/>
                  </a:ext>
                </a:extLst>
              </a:tr>
            </a:tbl>
          </a:graphicData>
        </a:graphic>
      </p:graphicFrame>
      <p:sp>
        <p:nvSpPr>
          <p:cNvPr id="9" name="TextBox 8">
            <a:extLst>
              <a:ext uri="{FF2B5EF4-FFF2-40B4-BE49-F238E27FC236}">
                <a16:creationId xmlns:a16="http://schemas.microsoft.com/office/drawing/2014/main" id="{2C3FAE75-BD8D-472F-BFD9-9D754AE5EFF2}"/>
              </a:ext>
            </a:extLst>
          </p:cNvPr>
          <p:cNvSpPr txBox="1"/>
          <p:nvPr/>
        </p:nvSpPr>
        <p:spPr>
          <a:xfrm>
            <a:off x="140005" y="4826471"/>
            <a:ext cx="8798378" cy="1754326"/>
          </a:xfrm>
          <a:prstGeom prst="rect">
            <a:avLst/>
          </a:prstGeom>
          <a:noFill/>
        </p:spPr>
        <p:txBody>
          <a:bodyPr wrap="square" rtlCol="0">
            <a:spAutoFit/>
          </a:bodyPr>
          <a:lstStyle/>
          <a:p>
            <a:r>
              <a:rPr lang="en-US" b="0" i="1" dirty="0">
                <a:solidFill>
                  <a:schemeClr val="accent1"/>
                </a:solidFill>
                <a:latin typeface="+mn-lt"/>
              </a:rPr>
              <a:t>To close the White-Black achievement gap:</a:t>
            </a:r>
          </a:p>
          <a:p>
            <a:pPr marL="285750" indent="-285750">
              <a:buFont typeface="Arial" panose="020B0604020202020204" pitchFamily="34" charset="0"/>
              <a:buChar char="•"/>
            </a:pPr>
            <a:r>
              <a:rPr lang="en-US" b="0" i="1" dirty="0">
                <a:solidFill>
                  <a:schemeClr val="accent1"/>
                </a:solidFill>
                <a:latin typeface="+mn-lt"/>
              </a:rPr>
              <a:t>only 2,917 more </a:t>
            </a:r>
            <a:r>
              <a:rPr lang="en-US" b="0" i="1" dirty="0">
                <a:solidFill>
                  <a:schemeClr val="accent1"/>
                </a:solidFill>
              </a:rPr>
              <a:t>black</a:t>
            </a:r>
            <a:r>
              <a:rPr lang="en-US" b="0" i="1" dirty="0">
                <a:solidFill>
                  <a:schemeClr val="accent1"/>
                </a:solidFill>
                <a:latin typeface="+mn-lt"/>
              </a:rPr>
              <a:t> 4</a:t>
            </a:r>
            <a:r>
              <a:rPr lang="en-US" b="0" i="1" baseline="30000" dirty="0">
                <a:solidFill>
                  <a:schemeClr val="accent1"/>
                </a:solidFill>
                <a:latin typeface="+mn-lt"/>
              </a:rPr>
              <a:t>th</a:t>
            </a:r>
            <a:r>
              <a:rPr lang="en-US" b="0" i="1" dirty="0">
                <a:solidFill>
                  <a:schemeClr val="accent1"/>
                </a:solidFill>
                <a:latin typeface="+mn-lt"/>
              </a:rPr>
              <a:t> graders and 2,553 </a:t>
            </a:r>
            <a:r>
              <a:rPr lang="en-US" b="0" i="1" dirty="0">
                <a:solidFill>
                  <a:schemeClr val="accent1"/>
                </a:solidFill>
              </a:rPr>
              <a:t>black </a:t>
            </a:r>
            <a:r>
              <a:rPr lang="en-US" b="0" i="1" dirty="0">
                <a:solidFill>
                  <a:schemeClr val="accent1"/>
                </a:solidFill>
                <a:latin typeface="+mn-lt"/>
              </a:rPr>
              <a:t>8</a:t>
            </a:r>
            <a:r>
              <a:rPr lang="en-US" b="0" i="1" baseline="30000" dirty="0">
                <a:solidFill>
                  <a:schemeClr val="accent1"/>
                </a:solidFill>
                <a:latin typeface="+mn-lt"/>
              </a:rPr>
              <a:t>th</a:t>
            </a:r>
            <a:r>
              <a:rPr lang="en-US" b="0" i="1" dirty="0">
                <a:solidFill>
                  <a:schemeClr val="accent1"/>
                </a:solidFill>
                <a:latin typeface="+mn-lt"/>
              </a:rPr>
              <a:t> graders Statewide need to reach to math proficiency.</a:t>
            </a:r>
          </a:p>
          <a:p>
            <a:pPr marL="285750" indent="-285750">
              <a:buFont typeface="Arial" panose="020B0604020202020204" pitchFamily="34" charset="0"/>
              <a:buChar char="•"/>
            </a:pPr>
            <a:r>
              <a:rPr lang="en-US" b="0" i="1" dirty="0">
                <a:solidFill>
                  <a:schemeClr val="accent1"/>
                </a:solidFill>
                <a:latin typeface="+mn-lt"/>
              </a:rPr>
              <a:t>only 2,542 more </a:t>
            </a:r>
            <a:r>
              <a:rPr lang="en-US" b="0" i="1" dirty="0">
                <a:solidFill>
                  <a:schemeClr val="accent1"/>
                </a:solidFill>
              </a:rPr>
              <a:t>black </a:t>
            </a:r>
            <a:r>
              <a:rPr lang="en-US" b="0" i="1" dirty="0">
                <a:solidFill>
                  <a:schemeClr val="accent1"/>
                </a:solidFill>
                <a:latin typeface="+mn-lt"/>
              </a:rPr>
              <a:t>4</a:t>
            </a:r>
            <a:r>
              <a:rPr lang="en-US" b="0" i="1" baseline="30000" dirty="0">
                <a:solidFill>
                  <a:schemeClr val="accent1"/>
                </a:solidFill>
                <a:latin typeface="+mn-lt"/>
              </a:rPr>
              <a:t>th</a:t>
            </a:r>
            <a:r>
              <a:rPr lang="en-US" b="0" i="1" dirty="0">
                <a:solidFill>
                  <a:schemeClr val="accent1"/>
                </a:solidFill>
                <a:latin typeface="+mn-lt"/>
              </a:rPr>
              <a:t> graders and 2,214 </a:t>
            </a:r>
            <a:r>
              <a:rPr lang="en-US" b="0" i="1" dirty="0">
                <a:solidFill>
                  <a:schemeClr val="accent1"/>
                </a:solidFill>
              </a:rPr>
              <a:t>black </a:t>
            </a:r>
            <a:r>
              <a:rPr lang="en-US" b="0" i="1" dirty="0">
                <a:solidFill>
                  <a:schemeClr val="accent1"/>
                </a:solidFill>
                <a:latin typeface="+mn-lt"/>
              </a:rPr>
              <a:t>8</a:t>
            </a:r>
            <a:r>
              <a:rPr lang="en-US" b="0" i="1" baseline="30000" dirty="0">
                <a:solidFill>
                  <a:schemeClr val="accent1"/>
                </a:solidFill>
                <a:latin typeface="+mn-lt"/>
              </a:rPr>
              <a:t>th</a:t>
            </a:r>
            <a:r>
              <a:rPr lang="en-US" b="0" i="1" dirty="0">
                <a:solidFill>
                  <a:schemeClr val="accent1"/>
                </a:solidFill>
                <a:latin typeface="+mn-lt"/>
              </a:rPr>
              <a:t> graders Statewide need to reach reading proficiency.</a:t>
            </a:r>
          </a:p>
          <a:p>
            <a:pPr algn="r"/>
            <a:r>
              <a:rPr lang="en-US" dirty="0">
                <a:solidFill>
                  <a:schemeClr val="bg2"/>
                </a:solidFill>
              </a:rPr>
              <a:t>But, is that good enough for Minnesota?</a:t>
            </a:r>
          </a:p>
        </p:txBody>
      </p:sp>
    </p:spTree>
    <p:extLst>
      <p:ext uri="{BB962C8B-B14F-4D97-AF65-F5344CB8AC3E}">
        <p14:creationId xmlns:p14="http://schemas.microsoft.com/office/powerpoint/2010/main" val="389286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DC0F-26E1-45E5-98DA-7FD073011818}"/>
              </a:ext>
            </a:extLst>
          </p:cNvPr>
          <p:cNvSpPr>
            <a:spLocks noGrp="1"/>
          </p:cNvSpPr>
          <p:nvPr>
            <p:ph type="title"/>
          </p:nvPr>
        </p:nvSpPr>
        <p:spPr>
          <a:xfrm>
            <a:off x="40210" y="76202"/>
            <a:ext cx="8491139" cy="705853"/>
          </a:xfrm>
        </p:spPr>
        <p:txBody>
          <a:bodyPr>
            <a:noAutofit/>
          </a:bodyPr>
          <a:lstStyle/>
          <a:p>
            <a:r>
              <a:rPr lang="en-US" sz="2300" dirty="0"/>
              <a:t>Student proficiency in grade 3 MCA-III Reading is declining</a:t>
            </a:r>
          </a:p>
        </p:txBody>
      </p:sp>
      <p:sp>
        <p:nvSpPr>
          <p:cNvPr id="3" name="Slide Number Placeholder 2">
            <a:extLst>
              <a:ext uri="{FF2B5EF4-FFF2-40B4-BE49-F238E27FC236}">
                <a16:creationId xmlns:a16="http://schemas.microsoft.com/office/drawing/2014/main" id="{7DED0EA5-848A-49F4-8DD5-D0E5A964F7E2}"/>
              </a:ext>
            </a:extLst>
          </p:cNvPr>
          <p:cNvSpPr>
            <a:spLocks noGrp="1"/>
          </p:cNvSpPr>
          <p:nvPr>
            <p:ph type="sldNum" sz="quarter" idx="4"/>
          </p:nvPr>
        </p:nvSpPr>
        <p:spPr/>
        <p:txBody>
          <a:bodyPr/>
          <a:lstStyle/>
          <a:p>
            <a:fld id="{DCBF5701-1E31-4102-832B-09F0AC47C2BD}" type="slidenum">
              <a:rPr lang="en-US" smtClean="0"/>
              <a:pPr/>
              <a:t>12</a:t>
            </a:fld>
            <a:endParaRPr lang="en-US" dirty="0"/>
          </a:p>
        </p:txBody>
      </p:sp>
      <p:sp>
        <p:nvSpPr>
          <p:cNvPr id="4" name="Text Placeholder 3">
            <a:extLst>
              <a:ext uri="{FF2B5EF4-FFF2-40B4-BE49-F238E27FC236}">
                <a16:creationId xmlns:a16="http://schemas.microsoft.com/office/drawing/2014/main" id="{707191FA-576A-465D-96BD-31F1AD4D1A2E}"/>
              </a:ext>
            </a:extLst>
          </p:cNvPr>
          <p:cNvSpPr>
            <a:spLocks noGrp="1"/>
          </p:cNvSpPr>
          <p:nvPr>
            <p:ph type="body" sz="quarter" idx="13"/>
          </p:nvPr>
        </p:nvSpPr>
        <p:spPr>
          <a:xfrm>
            <a:off x="228601" y="782055"/>
            <a:ext cx="8804106" cy="457451"/>
          </a:xfrm>
        </p:spPr>
        <p:txBody>
          <a:bodyPr/>
          <a:lstStyle/>
          <a:p>
            <a:r>
              <a:rPr lang="en-US" sz="2000" i="1" dirty="0"/>
              <a:t>Minnesota narrowed the White-Black achievement gap by 5.7 percentage points since 2015.</a:t>
            </a:r>
          </a:p>
        </p:txBody>
      </p:sp>
    </p:spTree>
    <p:extLst>
      <p:ext uri="{BB962C8B-B14F-4D97-AF65-F5344CB8AC3E}">
        <p14:creationId xmlns:p14="http://schemas.microsoft.com/office/powerpoint/2010/main" val="164243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DC0F-26E1-45E5-98DA-7FD073011818}"/>
              </a:ext>
            </a:extLst>
          </p:cNvPr>
          <p:cNvSpPr>
            <a:spLocks noGrp="1"/>
          </p:cNvSpPr>
          <p:nvPr>
            <p:ph type="title"/>
          </p:nvPr>
        </p:nvSpPr>
        <p:spPr>
          <a:xfrm>
            <a:off x="40210" y="76202"/>
            <a:ext cx="8491139" cy="705853"/>
          </a:xfrm>
        </p:spPr>
        <p:txBody>
          <a:bodyPr>
            <a:noAutofit/>
          </a:bodyPr>
          <a:lstStyle/>
          <a:p>
            <a:r>
              <a:rPr lang="en-US" sz="2300" dirty="0"/>
              <a:t>Student proficiency in grade 3 MCA-III Reading is declining</a:t>
            </a:r>
          </a:p>
        </p:txBody>
      </p:sp>
      <p:sp>
        <p:nvSpPr>
          <p:cNvPr id="3" name="Slide Number Placeholder 2">
            <a:extLst>
              <a:ext uri="{FF2B5EF4-FFF2-40B4-BE49-F238E27FC236}">
                <a16:creationId xmlns:a16="http://schemas.microsoft.com/office/drawing/2014/main" id="{7DED0EA5-848A-49F4-8DD5-D0E5A964F7E2}"/>
              </a:ext>
            </a:extLst>
          </p:cNvPr>
          <p:cNvSpPr>
            <a:spLocks noGrp="1"/>
          </p:cNvSpPr>
          <p:nvPr>
            <p:ph type="sldNum" sz="quarter" idx="4"/>
          </p:nvPr>
        </p:nvSpPr>
        <p:spPr/>
        <p:txBody>
          <a:bodyPr/>
          <a:lstStyle/>
          <a:p>
            <a:fld id="{DCBF5701-1E31-4102-832B-09F0AC47C2BD}" type="slidenum">
              <a:rPr lang="en-US" smtClean="0"/>
              <a:pPr/>
              <a:t>13</a:t>
            </a:fld>
            <a:endParaRPr lang="en-US" dirty="0"/>
          </a:p>
        </p:txBody>
      </p:sp>
      <p:sp>
        <p:nvSpPr>
          <p:cNvPr id="4" name="Text Placeholder 3">
            <a:extLst>
              <a:ext uri="{FF2B5EF4-FFF2-40B4-BE49-F238E27FC236}">
                <a16:creationId xmlns:a16="http://schemas.microsoft.com/office/drawing/2014/main" id="{707191FA-576A-465D-96BD-31F1AD4D1A2E}"/>
              </a:ext>
            </a:extLst>
          </p:cNvPr>
          <p:cNvSpPr>
            <a:spLocks noGrp="1"/>
          </p:cNvSpPr>
          <p:nvPr>
            <p:ph type="body" sz="quarter" idx="13"/>
          </p:nvPr>
        </p:nvSpPr>
        <p:spPr>
          <a:xfrm>
            <a:off x="228601" y="782055"/>
            <a:ext cx="8804106" cy="457451"/>
          </a:xfrm>
        </p:spPr>
        <p:txBody>
          <a:bodyPr/>
          <a:lstStyle/>
          <a:p>
            <a:r>
              <a:rPr lang="en-US" sz="2000" i="1" dirty="0"/>
              <a:t>Minnesota narrowed the White-Black achievement gap by 5.7 percentage points since 2015, </a:t>
            </a:r>
            <a:r>
              <a:rPr lang="en-US" sz="2000" b="1" i="1" u="sng" dirty="0"/>
              <a:t>but this is bad gap closure mainly due declining </a:t>
            </a:r>
            <a:r>
              <a:rPr lang="en-US" sz="2000" b="1" i="1" u="sng" dirty="0" err="1"/>
              <a:t>proficicncy</a:t>
            </a:r>
            <a:r>
              <a:rPr lang="en-US" sz="2000" b="1" i="1" u="sng" dirty="0"/>
              <a:t> of white students</a:t>
            </a:r>
            <a:r>
              <a:rPr lang="en-US" sz="2000" i="1" dirty="0"/>
              <a:t>.</a:t>
            </a:r>
          </a:p>
        </p:txBody>
      </p:sp>
      <p:graphicFrame>
        <p:nvGraphicFramePr>
          <p:cNvPr id="7" name="Content Placeholder 6">
            <a:extLst>
              <a:ext uri="{FF2B5EF4-FFF2-40B4-BE49-F238E27FC236}">
                <a16:creationId xmlns:a16="http://schemas.microsoft.com/office/drawing/2014/main" id="{F9BC43B6-07CA-4E00-A704-81837A8F771B}"/>
              </a:ext>
            </a:extLst>
          </p:cNvPr>
          <p:cNvGraphicFramePr>
            <a:graphicFrameLocks noGrp="1"/>
          </p:cNvGraphicFramePr>
          <p:nvPr>
            <p:ph sz="quarter" idx="15"/>
            <p:extLst>
              <p:ext uri="{D42A27DB-BD31-4B8C-83A1-F6EECF244321}">
                <p14:modId xmlns:p14="http://schemas.microsoft.com/office/powerpoint/2010/main" val="1819187379"/>
              </p:ext>
            </p:extLst>
          </p:nvPr>
        </p:nvGraphicFramePr>
        <p:xfrm>
          <a:off x="228601" y="1815990"/>
          <a:ext cx="8705850" cy="4800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51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376D-C4C8-401E-9B3F-B9EE706A8E66}"/>
              </a:ext>
            </a:extLst>
          </p:cNvPr>
          <p:cNvSpPr>
            <a:spLocks noGrp="1"/>
          </p:cNvSpPr>
          <p:nvPr>
            <p:ph type="title"/>
          </p:nvPr>
        </p:nvSpPr>
        <p:spPr/>
        <p:txBody>
          <a:bodyPr/>
          <a:lstStyle/>
          <a:p>
            <a:r>
              <a:rPr lang="en-US" dirty="0"/>
              <a:t>Achievement gaps</a:t>
            </a:r>
          </a:p>
        </p:txBody>
      </p:sp>
      <p:sp>
        <p:nvSpPr>
          <p:cNvPr id="3" name="Slide Number Placeholder 2">
            <a:extLst>
              <a:ext uri="{FF2B5EF4-FFF2-40B4-BE49-F238E27FC236}">
                <a16:creationId xmlns:a16="http://schemas.microsoft.com/office/drawing/2014/main" id="{F4FB8241-087D-47D1-B638-6D4010AF0B37}"/>
              </a:ext>
            </a:extLst>
          </p:cNvPr>
          <p:cNvSpPr>
            <a:spLocks noGrp="1"/>
          </p:cNvSpPr>
          <p:nvPr>
            <p:ph type="sldNum" sz="quarter" idx="4"/>
          </p:nvPr>
        </p:nvSpPr>
        <p:spPr/>
        <p:txBody>
          <a:bodyPr/>
          <a:lstStyle/>
          <a:p>
            <a:fld id="{DCBF5701-1E31-4102-832B-09F0AC47C2BD}" type="slidenum">
              <a:rPr lang="en-US" smtClean="0"/>
              <a:pPr/>
              <a:t>14</a:t>
            </a:fld>
            <a:endParaRPr lang="en-US" dirty="0"/>
          </a:p>
        </p:txBody>
      </p:sp>
      <p:sp>
        <p:nvSpPr>
          <p:cNvPr id="4" name="Text Placeholder 3">
            <a:extLst>
              <a:ext uri="{FF2B5EF4-FFF2-40B4-BE49-F238E27FC236}">
                <a16:creationId xmlns:a16="http://schemas.microsoft.com/office/drawing/2014/main" id="{E5609BDE-0B9D-450A-89B7-4BB99DD5CEC7}"/>
              </a:ext>
            </a:extLst>
          </p:cNvPr>
          <p:cNvSpPr>
            <a:spLocks noGrp="1"/>
          </p:cNvSpPr>
          <p:nvPr>
            <p:ph type="body" sz="quarter" idx="13"/>
          </p:nvPr>
        </p:nvSpPr>
        <p:spPr/>
        <p:txBody>
          <a:bodyPr/>
          <a:lstStyle/>
          <a:p>
            <a:r>
              <a:rPr lang="en-US" dirty="0"/>
              <a:t>Which state is better?</a:t>
            </a:r>
          </a:p>
        </p:txBody>
      </p:sp>
      <p:sp>
        <p:nvSpPr>
          <p:cNvPr id="5" name="Text Placeholder 4">
            <a:extLst>
              <a:ext uri="{FF2B5EF4-FFF2-40B4-BE49-F238E27FC236}">
                <a16:creationId xmlns:a16="http://schemas.microsoft.com/office/drawing/2014/main" id="{58F57191-52AF-45DE-BC9F-953445788E0E}"/>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0AE2F902-DC79-4E47-AD35-7E7C5B9E56F2}"/>
              </a:ext>
            </a:extLst>
          </p:cNvPr>
          <p:cNvSpPr>
            <a:spLocks noGrp="1"/>
          </p:cNvSpPr>
          <p:nvPr>
            <p:ph sz="quarter" idx="15"/>
          </p:nvPr>
        </p:nvSpPr>
        <p:spPr/>
        <p:txBody>
          <a:bodyPr/>
          <a:lstStyle/>
          <a:p>
            <a:pPr marL="0" indent="0">
              <a:buNone/>
            </a:pPr>
            <a:r>
              <a:rPr lang="en-US" dirty="0"/>
              <a:t>State 1 has a White-Black achievement gap of 31 points in grade 4 NAEP Math.</a:t>
            </a:r>
          </a:p>
          <a:p>
            <a:endParaRPr lang="en-US" dirty="0"/>
          </a:p>
          <a:p>
            <a:pPr marL="0" indent="0">
              <a:buNone/>
            </a:pPr>
            <a:r>
              <a:rPr lang="en-US" dirty="0"/>
              <a:t>State 2 has a White-Black achievement gap of 14 points in grade 4 NAEP Math.</a:t>
            </a:r>
          </a:p>
          <a:p>
            <a:endParaRPr lang="en-US" dirty="0"/>
          </a:p>
        </p:txBody>
      </p:sp>
    </p:spTree>
    <p:extLst>
      <p:ext uri="{BB962C8B-B14F-4D97-AF65-F5344CB8AC3E}">
        <p14:creationId xmlns:p14="http://schemas.microsoft.com/office/powerpoint/2010/main" val="326023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376D-C4C8-401E-9B3F-B9EE706A8E66}"/>
              </a:ext>
            </a:extLst>
          </p:cNvPr>
          <p:cNvSpPr>
            <a:spLocks noGrp="1"/>
          </p:cNvSpPr>
          <p:nvPr>
            <p:ph type="title"/>
          </p:nvPr>
        </p:nvSpPr>
        <p:spPr/>
        <p:txBody>
          <a:bodyPr/>
          <a:lstStyle/>
          <a:p>
            <a:r>
              <a:rPr lang="en-US" dirty="0"/>
              <a:t>Achievement gaps</a:t>
            </a:r>
          </a:p>
        </p:txBody>
      </p:sp>
      <p:sp>
        <p:nvSpPr>
          <p:cNvPr id="3" name="Slide Number Placeholder 2">
            <a:extLst>
              <a:ext uri="{FF2B5EF4-FFF2-40B4-BE49-F238E27FC236}">
                <a16:creationId xmlns:a16="http://schemas.microsoft.com/office/drawing/2014/main" id="{F4FB8241-087D-47D1-B638-6D4010AF0B37}"/>
              </a:ext>
            </a:extLst>
          </p:cNvPr>
          <p:cNvSpPr>
            <a:spLocks noGrp="1"/>
          </p:cNvSpPr>
          <p:nvPr>
            <p:ph type="sldNum" sz="quarter" idx="4"/>
          </p:nvPr>
        </p:nvSpPr>
        <p:spPr/>
        <p:txBody>
          <a:bodyPr/>
          <a:lstStyle/>
          <a:p>
            <a:fld id="{DCBF5701-1E31-4102-832B-09F0AC47C2BD}" type="slidenum">
              <a:rPr lang="en-US" smtClean="0"/>
              <a:pPr/>
              <a:t>15</a:t>
            </a:fld>
            <a:endParaRPr lang="en-US" dirty="0"/>
          </a:p>
        </p:txBody>
      </p:sp>
      <p:sp>
        <p:nvSpPr>
          <p:cNvPr id="4" name="Text Placeholder 3">
            <a:extLst>
              <a:ext uri="{FF2B5EF4-FFF2-40B4-BE49-F238E27FC236}">
                <a16:creationId xmlns:a16="http://schemas.microsoft.com/office/drawing/2014/main" id="{E5609BDE-0B9D-450A-89B7-4BB99DD5CEC7}"/>
              </a:ext>
            </a:extLst>
          </p:cNvPr>
          <p:cNvSpPr>
            <a:spLocks noGrp="1"/>
          </p:cNvSpPr>
          <p:nvPr>
            <p:ph type="body" sz="quarter" idx="13"/>
          </p:nvPr>
        </p:nvSpPr>
        <p:spPr/>
        <p:txBody>
          <a:bodyPr/>
          <a:lstStyle/>
          <a:p>
            <a:r>
              <a:rPr lang="en-US" dirty="0"/>
              <a:t>Which state is better?</a:t>
            </a:r>
          </a:p>
        </p:txBody>
      </p:sp>
      <p:sp>
        <p:nvSpPr>
          <p:cNvPr id="6" name="Content Placeholder 5">
            <a:extLst>
              <a:ext uri="{FF2B5EF4-FFF2-40B4-BE49-F238E27FC236}">
                <a16:creationId xmlns:a16="http://schemas.microsoft.com/office/drawing/2014/main" id="{0AE2F902-DC79-4E47-AD35-7E7C5B9E56F2}"/>
              </a:ext>
            </a:extLst>
          </p:cNvPr>
          <p:cNvSpPr>
            <a:spLocks noGrp="1"/>
          </p:cNvSpPr>
          <p:nvPr>
            <p:ph sz="quarter" idx="15"/>
          </p:nvPr>
        </p:nvSpPr>
        <p:spPr>
          <a:xfrm>
            <a:off x="228599" y="1305017"/>
            <a:ext cx="8875191" cy="4768813"/>
          </a:xfrm>
        </p:spPr>
        <p:txBody>
          <a:bodyPr/>
          <a:lstStyle/>
          <a:p>
            <a:pPr marL="0" indent="0">
              <a:buNone/>
            </a:pPr>
            <a:r>
              <a:rPr lang="en-US" dirty="0"/>
              <a:t>Minnesota has a White-Black achievement gap of 31 points in grade 4 NAEP Math.</a:t>
            </a:r>
          </a:p>
          <a:p>
            <a:pPr marL="0" indent="0">
              <a:buNone/>
            </a:pPr>
            <a:endParaRPr lang="en-US" sz="800" dirty="0"/>
          </a:p>
          <a:p>
            <a:pPr marL="0" indent="0">
              <a:buNone/>
            </a:pPr>
            <a:r>
              <a:rPr lang="en-US" dirty="0"/>
              <a:t>West Virginia has a White-Black achievement gap of 14 points in grade 4 NAEP Math.</a:t>
            </a:r>
          </a:p>
          <a:p>
            <a:pPr marL="0" indent="0">
              <a:buNone/>
            </a:pPr>
            <a:endParaRPr lang="en-US" dirty="0"/>
          </a:p>
        </p:txBody>
      </p:sp>
      <p:graphicFrame>
        <p:nvGraphicFramePr>
          <p:cNvPr id="7" name="Table 6">
            <a:extLst>
              <a:ext uri="{FF2B5EF4-FFF2-40B4-BE49-F238E27FC236}">
                <a16:creationId xmlns:a16="http://schemas.microsoft.com/office/drawing/2014/main" id="{88112772-EF77-4D31-8B06-FA846E013E3E}"/>
              </a:ext>
            </a:extLst>
          </p:cNvPr>
          <p:cNvGraphicFramePr>
            <a:graphicFrameLocks noGrp="1"/>
          </p:cNvGraphicFramePr>
          <p:nvPr>
            <p:extLst>
              <p:ext uri="{D42A27DB-BD31-4B8C-83A1-F6EECF244321}">
                <p14:modId xmlns:p14="http://schemas.microsoft.com/office/powerpoint/2010/main" val="211236122"/>
              </p:ext>
            </p:extLst>
          </p:nvPr>
        </p:nvGraphicFramePr>
        <p:xfrm>
          <a:off x="270639" y="2205754"/>
          <a:ext cx="8525910" cy="1714458"/>
        </p:xfrm>
        <a:graphic>
          <a:graphicData uri="http://schemas.openxmlformats.org/drawingml/2006/table">
            <a:tbl>
              <a:tblPr>
                <a:tableStyleId>{5C22544A-7EE6-4342-B048-85BDC9FD1C3A}</a:tableStyleId>
              </a:tblPr>
              <a:tblGrid>
                <a:gridCol w="1651415">
                  <a:extLst>
                    <a:ext uri="{9D8B030D-6E8A-4147-A177-3AD203B41FA5}">
                      <a16:colId xmlns:a16="http://schemas.microsoft.com/office/drawing/2014/main" val="3867690555"/>
                    </a:ext>
                  </a:extLst>
                </a:gridCol>
                <a:gridCol w="1200440">
                  <a:extLst>
                    <a:ext uri="{9D8B030D-6E8A-4147-A177-3AD203B41FA5}">
                      <a16:colId xmlns:a16="http://schemas.microsoft.com/office/drawing/2014/main" val="3673017295"/>
                    </a:ext>
                  </a:extLst>
                </a:gridCol>
                <a:gridCol w="539541">
                  <a:extLst>
                    <a:ext uri="{9D8B030D-6E8A-4147-A177-3AD203B41FA5}">
                      <a16:colId xmlns:a16="http://schemas.microsoft.com/office/drawing/2014/main" val="3131994131"/>
                    </a:ext>
                  </a:extLst>
                </a:gridCol>
                <a:gridCol w="564319">
                  <a:extLst>
                    <a:ext uri="{9D8B030D-6E8A-4147-A177-3AD203B41FA5}">
                      <a16:colId xmlns:a16="http://schemas.microsoft.com/office/drawing/2014/main" val="2348110611"/>
                    </a:ext>
                  </a:extLst>
                </a:gridCol>
                <a:gridCol w="1179164">
                  <a:extLst>
                    <a:ext uri="{9D8B030D-6E8A-4147-A177-3AD203B41FA5}">
                      <a16:colId xmlns:a16="http://schemas.microsoft.com/office/drawing/2014/main" val="96964324"/>
                    </a:ext>
                  </a:extLst>
                </a:gridCol>
                <a:gridCol w="622411">
                  <a:extLst>
                    <a:ext uri="{9D8B030D-6E8A-4147-A177-3AD203B41FA5}">
                      <a16:colId xmlns:a16="http://schemas.microsoft.com/office/drawing/2014/main" val="1647386551"/>
                    </a:ext>
                  </a:extLst>
                </a:gridCol>
                <a:gridCol w="447425">
                  <a:extLst>
                    <a:ext uri="{9D8B030D-6E8A-4147-A177-3AD203B41FA5}">
                      <a16:colId xmlns:a16="http://schemas.microsoft.com/office/drawing/2014/main" val="3440246611"/>
                    </a:ext>
                  </a:extLst>
                </a:gridCol>
                <a:gridCol w="1575406">
                  <a:extLst>
                    <a:ext uri="{9D8B030D-6E8A-4147-A177-3AD203B41FA5}">
                      <a16:colId xmlns:a16="http://schemas.microsoft.com/office/drawing/2014/main" val="2156171635"/>
                    </a:ext>
                  </a:extLst>
                </a:gridCol>
                <a:gridCol w="745789">
                  <a:extLst>
                    <a:ext uri="{9D8B030D-6E8A-4147-A177-3AD203B41FA5}">
                      <a16:colId xmlns:a16="http://schemas.microsoft.com/office/drawing/2014/main" val="2712587361"/>
                    </a:ext>
                  </a:extLst>
                </a:gridCol>
              </a:tblGrid>
              <a:tr h="382050">
                <a:tc>
                  <a:txBody>
                    <a:bodyPr/>
                    <a:lstStyle/>
                    <a:p>
                      <a:pPr algn="l" fontAlgn="b"/>
                      <a:r>
                        <a:rPr lang="sv-SE" sz="1600" b="1" u="none" strike="noStrike" dirty="0">
                          <a:solidFill>
                            <a:schemeClr val="bg1"/>
                          </a:solidFill>
                          <a:effectLst/>
                          <a:latin typeface="+mn-lt"/>
                        </a:rPr>
                        <a:t>2019 NAEP </a:t>
                      </a:r>
                      <a:endParaRPr lang="en-US" sz="1600" b="1"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gridSpan="3">
                  <a:txBody>
                    <a:bodyPr/>
                    <a:lstStyle/>
                    <a:p>
                      <a:pPr algn="l" fontAlgn="b"/>
                      <a:r>
                        <a:rPr lang="en-US" sz="1600" b="1" u="none" strike="noStrike" dirty="0">
                          <a:solidFill>
                            <a:schemeClr val="bg1"/>
                          </a:solidFill>
                          <a:effectLst/>
                          <a:latin typeface="+mn-lt"/>
                        </a:rPr>
                        <a:t>Minnesota</a:t>
                      </a:r>
                      <a:endParaRPr lang="en-US" sz="1600" b="1"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pPr algn="l" fontAlgn="b"/>
                      <a:endParaRPr lang="en-US" sz="1800" b="0" i="0" u="none" strike="noStrike" dirty="0">
                        <a:solidFill>
                          <a:srgbClr val="000000"/>
                        </a:solidFill>
                        <a:effectLst/>
                        <a:latin typeface="+mn-lt"/>
                      </a:endParaRPr>
                    </a:p>
                  </a:txBody>
                  <a:tcPr marL="4763" marR="4763" marT="4763" marB="0" anchor="b"/>
                </a:tc>
                <a:tc hMerge="1">
                  <a:txBody>
                    <a:bodyPr/>
                    <a:lstStyle/>
                    <a:p>
                      <a:pPr algn="l" fontAlgn="b"/>
                      <a:endParaRPr lang="en-US" sz="1800" b="0" i="0" u="none" strike="noStrike" dirty="0">
                        <a:solidFill>
                          <a:srgbClr val="000000"/>
                        </a:solidFill>
                        <a:effectLst/>
                        <a:latin typeface="+mn-lt"/>
                      </a:endParaRPr>
                    </a:p>
                  </a:txBody>
                  <a:tcPr marL="4763" marR="4763" marT="4763" marB="0" anchor="b"/>
                </a:tc>
                <a:tc gridSpan="3">
                  <a:txBody>
                    <a:bodyPr/>
                    <a:lstStyle/>
                    <a:p>
                      <a:pPr algn="l" fontAlgn="b"/>
                      <a:r>
                        <a:rPr lang="en-US" sz="1600" b="1" u="none" strike="noStrike">
                          <a:solidFill>
                            <a:schemeClr val="bg1"/>
                          </a:solidFill>
                          <a:effectLst/>
                          <a:latin typeface="+mn-lt"/>
                        </a:rPr>
                        <a:t>West Virginia</a:t>
                      </a:r>
                      <a:endParaRPr lang="en-US" sz="1600" b="1" i="0" u="none" strike="noStrike">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2">
                  <a:txBody>
                    <a:bodyPr/>
                    <a:lstStyle/>
                    <a:p>
                      <a:pPr algn="l" fontAlgn="b"/>
                      <a:r>
                        <a:rPr lang="en-US" sz="1600" b="1" u="none" strike="noStrike" dirty="0">
                          <a:solidFill>
                            <a:schemeClr val="bg1"/>
                          </a:solidFill>
                          <a:effectLst/>
                          <a:latin typeface="+mn-lt"/>
                        </a:rPr>
                        <a:t>National Public Average</a:t>
                      </a:r>
                      <a:endParaRPr lang="en-US" sz="1600" b="1"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321039655"/>
                  </a:ext>
                </a:extLst>
              </a:tr>
              <a:tr h="513129">
                <a:tc>
                  <a:txBody>
                    <a:bodyPr/>
                    <a:lstStyle/>
                    <a:p>
                      <a:pPr algn="l" fontAlgn="b"/>
                      <a:r>
                        <a:rPr lang="sv-SE" sz="1600" u="none" strike="noStrike" dirty="0">
                          <a:effectLst/>
                          <a:latin typeface="+mn-lt"/>
                        </a:rPr>
                        <a:t>Grade 4 Math</a:t>
                      </a:r>
                      <a:endParaRPr lang="sv-SE"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latin typeface="+mn-lt"/>
                        </a:rPr>
                        <a:t>Scale Score</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Rank</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Gap</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Scale Score</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Rank</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Gap</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Scale Score</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Gap</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889444"/>
                  </a:ext>
                </a:extLst>
              </a:tr>
              <a:tr h="273093">
                <a:tc>
                  <a:txBody>
                    <a:bodyPr/>
                    <a:lstStyle/>
                    <a:p>
                      <a:pPr algn="l" fontAlgn="b"/>
                      <a:r>
                        <a:rPr lang="en-US" sz="1600" u="none" strike="noStrike" dirty="0">
                          <a:effectLst/>
                          <a:latin typeface="+mn-lt"/>
                        </a:rPr>
                        <a:t>All Students</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latin typeface="+mn-lt"/>
                        </a:rPr>
                        <a:t>248</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latin typeface="+mn-lt"/>
                        </a:rPr>
                        <a:t>1</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latin typeface="+mn-lt"/>
                        </a:rPr>
                        <a:t>231</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latin typeface="+mn-lt"/>
                        </a:rPr>
                        <a:t>48</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a:effectLst/>
                          <a:latin typeface="+mn-lt"/>
                        </a:rPr>
                        <a:t>240</a:t>
                      </a:r>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9318199"/>
                  </a:ext>
                </a:extLst>
              </a:tr>
              <a:tr h="273093">
                <a:tc>
                  <a:txBody>
                    <a:bodyPr/>
                    <a:lstStyle/>
                    <a:p>
                      <a:pPr algn="l" fontAlgn="b"/>
                      <a:r>
                        <a:rPr lang="en-US" sz="1600" u="none" strike="noStrike" dirty="0">
                          <a:effectLst/>
                          <a:latin typeface="+mn-lt"/>
                        </a:rPr>
                        <a:t>White</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rPr>
                        <a:t>258</a:t>
                      </a:r>
                      <a:endParaRPr lang="en-US" sz="16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2"/>
                          </a:solidFill>
                          <a:effectLst/>
                          <a:latin typeface="+mn-lt"/>
                        </a:rPr>
                        <a:t>2</a:t>
                      </a:r>
                      <a:endParaRPr lang="en-US" sz="1600" b="0" i="0" u="none" strike="noStrike" dirty="0">
                        <a:solidFill>
                          <a:schemeClr val="accent2"/>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rPr>
                        <a:t>232</a:t>
                      </a:r>
                      <a:endParaRPr lang="en-US" sz="16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1"/>
                          </a:solidFill>
                          <a:effectLst/>
                          <a:latin typeface="+mn-lt"/>
                        </a:rPr>
                        <a:t>51</a:t>
                      </a:r>
                      <a:endParaRPr lang="en-US" sz="1600" b="0" i="0" u="none" strike="noStrike" dirty="0">
                        <a:solidFill>
                          <a:schemeClr val="accent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latin typeface="+mn-lt"/>
                        </a:rPr>
                        <a:t>249</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6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132008"/>
                  </a:ext>
                </a:extLst>
              </a:tr>
              <a:tr h="273093">
                <a:tc>
                  <a:txBody>
                    <a:bodyPr/>
                    <a:lstStyle/>
                    <a:p>
                      <a:pPr algn="l" fontAlgn="b"/>
                      <a:r>
                        <a:rPr lang="en-US" sz="1600" u="none" strike="noStrike" dirty="0">
                          <a:effectLst/>
                          <a:latin typeface="+mn-lt"/>
                        </a:rPr>
                        <a:t>Black</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rPr>
                        <a:t>226</a:t>
                      </a:r>
                      <a:endParaRPr lang="en-US" sz="16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2"/>
                          </a:solidFill>
                          <a:effectLst/>
                          <a:latin typeface="+mn-lt"/>
                        </a:rPr>
                        <a:t>14</a:t>
                      </a:r>
                      <a:endParaRPr lang="en-US" sz="1600" b="0" i="0" u="none" strike="noStrike" dirty="0">
                        <a:solidFill>
                          <a:schemeClr val="accent2"/>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effectLst/>
                          <a:latin typeface="+mn-lt"/>
                        </a:rPr>
                        <a:t>31</a:t>
                      </a:r>
                      <a:endParaRPr lang="en-US" sz="1600" b="1"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r>
                        <a:rPr lang="en-US" sz="1600" u="none" strike="noStrike" dirty="0">
                          <a:solidFill>
                            <a:schemeClr val="tx1"/>
                          </a:solidFill>
                          <a:effectLst/>
                          <a:latin typeface="+mn-lt"/>
                        </a:rPr>
                        <a:t>218</a:t>
                      </a:r>
                      <a:endParaRPr lang="en-US" sz="16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accent1"/>
                          </a:solidFill>
                          <a:effectLst/>
                          <a:latin typeface="+mn-lt"/>
                        </a:rPr>
                        <a:t>35</a:t>
                      </a:r>
                      <a:endParaRPr lang="en-US" sz="1600" b="0" i="0" u="none" strike="noStrike" dirty="0">
                        <a:solidFill>
                          <a:schemeClr val="accent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effectLst/>
                          <a:latin typeface="+mn-lt"/>
                        </a:rPr>
                        <a:t>14</a:t>
                      </a:r>
                      <a:endParaRPr lang="en-US" sz="1600" b="1"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fontAlgn="b"/>
                      <a:r>
                        <a:rPr lang="en-US" sz="1600" u="none" strike="noStrike" dirty="0">
                          <a:effectLst/>
                          <a:latin typeface="+mn-lt"/>
                        </a:rPr>
                        <a:t>224</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latin typeface="+mn-lt"/>
                        </a:rPr>
                        <a:t>25</a:t>
                      </a:r>
                      <a:endParaRPr lang="en-US" sz="16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6778605"/>
                  </a:ext>
                </a:extLst>
              </a:tr>
            </a:tbl>
          </a:graphicData>
        </a:graphic>
      </p:graphicFrame>
      <p:sp>
        <p:nvSpPr>
          <p:cNvPr id="8" name="Rectangle 7">
            <a:extLst>
              <a:ext uri="{FF2B5EF4-FFF2-40B4-BE49-F238E27FC236}">
                <a16:creationId xmlns:a16="http://schemas.microsoft.com/office/drawing/2014/main" id="{8A9EE421-7B96-49B4-9D6B-CD32A6A7024E}"/>
              </a:ext>
            </a:extLst>
          </p:cNvPr>
          <p:cNvSpPr/>
          <p:nvPr/>
        </p:nvSpPr>
        <p:spPr>
          <a:xfrm>
            <a:off x="209550" y="4029489"/>
            <a:ext cx="8705851" cy="2246769"/>
          </a:xfrm>
          <a:prstGeom prst="rect">
            <a:avLst/>
          </a:prstGeom>
        </p:spPr>
        <p:txBody>
          <a:bodyPr wrap="square">
            <a:spAutoFit/>
          </a:bodyPr>
          <a:lstStyle/>
          <a:p>
            <a:r>
              <a:rPr lang="en-US" sz="1400" b="0" dirty="0">
                <a:latin typeface="+mn-lt"/>
              </a:rPr>
              <a:t>West Virginia has the worst white student performance in the country compared to Minnesota white students who rank second in the nation behind only DC white students.</a:t>
            </a:r>
          </a:p>
          <a:p>
            <a:r>
              <a:rPr lang="en-US" sz="1400" b="0" dirty="0">
                <a:latin typeface="+mn-lt"/>
              </a:rPr>
              <a:t>  </a:t>
            </a:r>
          </a:p>
          <a:p>
            <a:r>
              <a:rPr lang="en-US" sz="1400" b="0" dirty="0">
                <a:latin typeface="+mn-lt"/>
              </a:rPr>
              <a:t>Minnesota black students out perform West Virginia’s black students by 8 points, nearly a grade level.</a:t>
            </a:r>
          </a:p>
          <a:p>
            <a:endParaRPr lang="en-US" sz="1400" i="1" dirty="0">
              <a:latin typeface="+mn-lt"/>
            </a:endParaRPr>
          </a:p>
          <a:p>
            <a:r>
              <a:rPr lang="en-US" sz="1400" i="1" dirty="0">
                <a:latin typeface="+mn-lt"/>
              </a:rPr>
              <a:t>In context, Minnesota’s 31 point gap is bad, but all students are better off in Minnesota than in West Virginia.  Minnesota black students are better off than their peers in 36 other states and DC.</a:t>
            </a:r>
          </a:p>
          <a:p>
            <a:endParaRPr lang="en-US" sz="1400" b="0" dirty="0">
              <a:latin typeface="+mn-lt"/>
            </a:endParaRPr>
          </a:p>
          <a:p>
            <a:r>
              <a:rPr lang="en-US" sz="1400" b="0" dirty="0">
                <a:latin typeface="+mn-lt"/>
              </a:rPr>
              <a:t>Context must not be used as an excuse or in defense of gaps.  Understanding how students do compared to their peers provides context for state policy (don’t rely on WV for best practices).</a:t>
            </a:r>
          </a:p>
        </p:txBody>
      </p:sp>
    </p:spTree>
    <p:extLst>
      <p:ext uri="{BB962C8B-B14F-4D97-AF65-F5344CB8AC3E}">
        <p14:creationId xmlns:p14="http://schemas.microsoft.com/office/powerpoint/2010/main" val="166654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29B327-09EA-4FFF-9235-23822F5B49E0}"/>
              </a:ext>
            </a:extLst>
          </p:cNvPr>
          <p:cNvSpPr>
            <a:spLocks noGrp="1"/>
          </p:cNvSpPr>
          <p:nvPr>
            <p:ph type="title"/>
          </p:nvPr>
        </p:nvSpPr>
        <p:spPr>
          <a:xfrm>
            <a:off x="228601" y="76202"/>
            <a:ext cx="7522853" cy="705853"/>
          </a:xfrm>
        </p:spPr>
        <p:txBody>
          <a:bodyPr>
            <a:normAutofit fontScale="90000"/>
          </a:bodyPr>
          <a:lstStyle/>
          <a:p>
            <a:r>
              <a:rPr lang="en-US" dirty="0"/>
              <a:t>Minnesota NAEP Math performance trend</a:t>
            </a:r>
          </a:p>
        </p:txBody>
      </p:sp>
      <p:sp>
        <p:nvSpPr>
          <p:cNvPr id="3" name="Slide Number Placeholder 2">
            <a:extLst>
              <a:ext uri="{FF2B5EF4-FFF2-40B4-BE49-F238E27FC236}">
                <a16:creationId xmlns:a16="http://schemas.microsoft.com/office/drawing/2014/main" id="{184CC7A4-00C7-4B56-9EC5-A7391B65144C}"/>
              </a:ext>
            </a:extLst>
          </p:cNvPr>
          <p:cNvSpPr>
            <a:spLocks noGrp="1"/>
          </p:cNvSpPr>
          <p:nvPr>
            <p:ph type="sldNum" sz="quarter" idx="4"/>
          </p:nvPr>
        </p:nvSpPr>
        <p:spPr>
          <a:xfrm>
            <a:off x="8626641" y="6521399"/>
            <a:ext cx="406066" cy="246221"/>
          </a:xfrm>
          <a:prstGeom prst="rect">
            <a:avLst/>
          </a:prstGeom>
        </p:spPr>
        <p:txBody>
          <a:bodyPr anchor="ctr">
            <a:normAutofit/>
          </a:bodyPr>
          <a:lstStyle/>
          <a:p>
            <a:pPr>
              <a:lnSpc>
                <a:spcPct val="90000"/>
              </a:lnSpc>
              <a:spcAft>
                <a:spcPts val="600"/>
              </a:spcAft>
            </a:pPr>
            <a:fld id="{DCBF5701-1E31-4102-832B-09F0AC47C2BD}" type="slidenum">
              <a:rPr lang="en-US" sz="1100" smtClean="0"/>
              <a:pPr>
                <a:lnSpc>
                  <a:spcPct val="90000"/>
                </a:lnSpc>
                <a:spcAft>
                  <a:spcPts val="600"/>
                </a:spcAft>
              </a:pPr>
              <a:t>16</a:t>
            </a:fld>
            <a:endParaRPr lang="en-US" sz="1100"/>
          </a:p>
        </p:txBody>
      </p:sp>
      <p:sp>
        <p:nvSpPr>
          <p:cNvPr id="14" name="Text Placeholder 3">
            <a:extLst>
              <a:ext uri="{FF2B5EF4-FFF2-40B4-BE49-F238E27FC236}">
                <a16:creationId xmlns:a16="http://schemas.microsoft.com/office/drawing/2014/main" id="{6A4B2EAA-03D7-4CE4-AAA8-39B85565665B}"/>
              </a:ext>
            </a:extLst>
          </p:cNvPr>
          <p:cNvSpPr>
            <a:spLocks noGrp="1"/>
          </p:cNvSpPr>
          <p:nvPr>
            <p:ph type="body" sz="quarter" idx="13"/>
          </p:nvPr>
        </p:nvSpPr>
        <p:spPr>
          <a:xfrm>
            <a:off x="228601" y="782055"/>
            <a:ext cx="8705849" cy="457451"/>
          </a:xfrm>
        </p:spPr>
        <p:txBody>
          <a:bodyPr/>
          <a:lstStyle/>
          <a:p>
            <a:r>
              <a:rPr lang="en-US" sz="2000" i="1" dirty="0"/>
              <a:t>Minnesota has a top ranking for NAEP math performance, but this performance trend will jeopardize that top ranking.</a:t>
            </a:r>
          </a:p>
        </p:txBody>
      </p:sp>
      <p:sp>
        <p:nvSpPr>
          <p:cNvPr id="16" name="Text Placeholder 4">
            <a:extLst>
              <a:ext uri="{FF2B5EF4-FFF2-40B4-BE49-F238E27FC236}">
                <a16:creationId xmlns:a16="http://schemas.microsoft.com/office/drawing/2014/main" id="{2DC55E37-AD38-4376-9505-4C6E68BC5F1D}"/>
              </a:ext>
            </a:extLst>
          </p:cNvPr>
          <p:cNvSpPr>
            <a:spLocks noGrp="1"/>
          </p:cNvSpPr>
          <p:nvPr>
            <p:ph type="body" sz="quarter" idx="14"/>
          </p:nvPr>
        </p:nvSpPr>
        <p:spPr>
          <a:xfrm>
            <a:off x="228600" y="6171618"/>
            <a:ext cx="8705850" cy="251995"/>
          </a:xfrm>
        </p:spPr>
        <p:txBody>
          <a:bodyPr/>
          <a:lstStyle/>
          <a:p>
            <a:r>
              <a:rPr lang="en-US" dirty="0"/>
              <a:t>Source: The Nation’s Report Card</a:t>
            </a:r>
          </a:p>
        </p:txBody>
      </p:sp>
      <p:graphicFrame>
        <p:nvGraphicFramePr>
          <p:cNvPr id="7" name="Content Placeholder 6">
            <a:extLst>
              <a:ext uri="{FF2B5EF4-FFF2-40B4-BE49-F238E27FC236}">
                <a16:creationId xmlns:a16="http://schemas.microsoft.com/office/drawing/2014/main" id="{1AC51362-C0F4-4DD9-B93C-355F81515741}"/>
              </a:ext>
            </a:extLst>
          </p:cNvPr>
          <p:cNvGraphicFramePr>
            <a:graphicFrameLocks noGrp="1"/>
          </p:cNvGraphicFramePr>
          <p:nvPr>
            <p:ph sz="quarter" idx="15"/>
            <p:extLst>
              <p:ext uri="{D42A27DB-BD31-4B8C-83A1-F6EECF244321}">
                <p14:modId xmlns:p14="http://schemas.microsoft.com/office/powerpoint/2010/main" val="1935999464"/>
              </p:ext>
            </p:extLst>
          </p:nvPr>
        </p:nvGraphicFramePr>
        <p:xfrm>
          <a:off x="219075" y="1726558"/>
          <a:ext cx="8705849" cy="3404883"/>
        </p:xfrm>
        <a:graphic>
          <a:graphicData uri="http://schemas.openxmlformats.org/drawingml/2006/table">
            <a:tbl>
              <a:tblPr firstRow="1" bandRow="1">
                <a:tableStyleId>{5C22544A-7EE6-4342-B048-85BDC9FD1C3A}</a:tableStyleId>
              </a:tblPr>
              <a:tblGrid>
                <a:gridCol w="3229655">
                  <a:extLst>
                    <a:ext uri="{9D8B030D-6E8A-4147-A177-3AD203B41FA5}">
                      <a16:colId xmlns:a16="http://schemas.microsoft.com/office/drawing/2014/main" val="2872819757"/>
                    </a:ext>
                  </a:extLst>
                </a:gridCol>
                <a:gridCol w="768100">
                  <a:extLst>
                    <a:ext uri="{9D8B030D-6E8A-4147-A177-3AD203B41FA5}">
                      <a16:colId xmlns:a16="http://schemas.microsoft.com/office/drawing/2014/main" val="3643544431"/>
                    </a:ext>
                  </a:extLst>
                </a:gridCol>
                <a:gridCol w="883315">
                  <a:extLst>
                    <a:ext uri="{9D8B030D-6E8A-4147-A177-3AD203B41FA5}">
                      <a16:colId xmlns:a16="http://schemas.microsoft.com/office/drawing/2014/main" val="885959391"/>
                    </a:ext>
                  </a:extLst>
                </a:gridCol>
                <a:gridCol w="844910">
                  <a:extLst>
                    <a:ext uri="{9D8B030D-6E8A-4147-A177-3AD203B41FA5}">
                      <a16:colId xmlns:a16="http://schemas.microsoft.com/office/drawing/2014/main" val="430823945"/>
                    </a:ext>
                  </a:extLst>
                </a:gridCol>
                <a:gridCol w="921720">
                  <a:extLst>
                    <a:ext uri="{9D8B030D-6E8A-4147-A177-3AD203B41FA5}">
                      <a16:colId xmlns:a16="http://schemas.microsoft.com/office/drawing/2014/main" val="554108342"/>
                    </a:ext>
                  </a:extLst>
                </a:gridCol>
                <a:gridCol w="2058149">
                  <a:extLst>
                    <a:ext uri="{9D8B030D-6E8A-4147-A177-3AD203B41FA5}">
                      <a16:colId xmlns:a16="http://schemas.microsoft.com/office/drawing/2014/main" val="1863640559"/>
                    </a:ext>
                  </a:extLst>
                </a:gridCol>
              </a:tblGrid>
              <a:tr h="573035">
                <a:tc>
                  <a:txBody>
                    <a:bodyPr/>
                    <a:lstStyle/>
                    <a:p>
                      <a:pPr algn="l" fontAlgn="b"/>
                      <a:r>
                        <a:rPr lang="en-US" sz="1800" b="1" u="none" strike="noStrike" dirty="0">
                          <a:solidFill>
                            <a:schemeClr val="bg1"/>
                          </a:solidFill>
                          <a:effectLst/>
                          <a:latin typeface="+mn-lt"/>
                        </a:rPr>
                        <a:t>Minnesota NAEP</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bg1"/>
                          </a:solidFill>
                          <a:effectLst/>
                          <a:latin typeface="+mn-lt"/>
                        </a:rPr>
                        <a:t>Grade 4 Math</a:t>
                      </a: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u="none" strike="noStrike" dirty="0">
                          <a:solidFill>
                            <a:schemeClr val="bg1"/>
                          </a:solidFill>
                          <a:effectLst/>
                          <a:latin typeface="+mn-lt"/>
                        </a:rPr>
                        <a:t>2013</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u="none" strike="noStrike">
                          <a:solidFill>
                            <a:schemeClr val="bg1"/>
                          </a:solidFill>
                          <a:effectLst/>
                          <a:latin typeface="+mn-lt"/>
                        </a:rPr>
                        <a:t>2015</a:t>
                      </a:r>
                      <a:endParaRPr lang="en-US" sz="1800" b="1" i="0" u="none" strike="noStrike">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u="none" strike="noStrike" dirty="0">
                          <a:solidFill>
                            <a:schemeClr val="bg1"/>
                          </a:solidFill>
                          <a:effectLst/>
                          <a:latin typeface="+mn-lt"/>
                        </a:rPr>
                        <a:t>2017</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u="none" strike="noStrike" dirty="0">
                          <a:solidFill>
                            <a:schemeClr val="bg1"/>
                          </a:solidFill>
                          <a:effectLst/>
                          <a:latin typeface="+mn-lt"/>
                        </a:rPr>
                        <a:t>2019</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800" b="1" u="none" strike="noStrike" dirty="0">
                          <a:solidFill>
                            <a:schemeClr val="bg1"/>
                          </a:solidFill>
                          <a:effectLst/>
                          <a:latin typeface="+mn-lt"/>
                        </a:rPr>
                        <a:t>Change </a:t>
                      </a:r>
                    </a:p>
                    <a:p>
                      <a:pPr algn="r" fontAlgn="b"/>
                      <a:r>
                        <a:rPr lang="en-US" sz="1800" b="1" u="none" strike="noStrike" dirty="0">
                          <a:solidFill>
                            <a:schemeClr val="bg1"/>
                          </a:solidFill>
                          <a:effectLst/>
                          <a:latin typeface="+mn-lt"/>
                        </a:rPr>
                        <a:t>2013 to 2019</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6643186"/>
                  </a:ext>
                </a:extLst>
              </a:tr>
              <a:tr h="317967">
                <a:tc>
                  <a:txBody>
                    <a:bodyPr/>
                    <a:lstStyle/>
                    <a:p>
                      <a:pPr algn="l" fontAlgn="b"/>
                      <a:r>
                        <a:rPr lang="it-IT" sz="1800" u="none" strike="noStrike" dirty="0">
                          <a:effectLst/>
                          <a:latin typeface="+mn-lt"/>
                        </a:rPr>
                        <a:t>Scale Score</a:t>
                      </a:r>
                      <a:endParaRPr lang="it-IT"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253.4</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249.6</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248.8</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248.4</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800" b="1" u="none" strike="noStrike" dirty="0">
                          <a:solidFill>
                            <a:schemeClr val="accent1"/>
                          </a:solidFill>
                          <a:effectLst/>
                          <a:latin typeface="+mn-lt"/>
                        </a:rPr>
                        <a:t>-5.01</a:t>
                      </a:r>
                      <a:endParaRPr lang="en-US" sz="1800" b="1" i="0" u="none" strike="noStrike" dirty="0">
                        <a:solidFill>
                          <a:schemeClr val="accent1"/>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255710"/>
                  </a:ext>
                </a:extLst>
              </a:tr>
              <a:tr h="346366">
                <a:tc>
                  <a:txBody>
                    <a:bodyPr/>
                    <a:lstStyle/>
                    <a:p>
                      <a:pPr algn="l" fontAlgn="b"/>
                      <a:r>
                        <a:rPr lang="en-US" sz="1800" u="none" strike="noStrike" dirty="0">
                          <a:effectLst/>
                          <a:latin typeface="+mn-lt"/>
                        </a:rPr>
                        <a:t>Percent At or Above Basic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latin typeface="+mn-lt"/>
                        </a:rPr>
                        <a:t>90.1</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latin typeface="+mn-lt"/>
                        </a:rPr>
                        <a:t>87.2</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latin typeface="+mn-lt"/>
                        </a:rPr>
                        <a:t>86.0</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latin typeface="+mn-lt"/>
                        </a:rPr>
                        <a:t>85.3</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800" b="1" u="none" strike="noStrike" dirty="0">
                          <a:solidFill>
                            <a:schemeClr val="accent1"/>
                          </a:solidFill>
                          <a:effectLst/>
                          <a:latin typeface="+mn-lt"/>
                        </a:rPr>
                        <a:t>-4.7</a:t>
                      </a:r>
                      <a:endParaRPr lang="en-US" sz="1800" b="1" i="0" u="none" strike="noStrike" dirty="0">
                        <a:solidFill>
                          <a:schemeClr val="accent1"/>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315401"/>
                  </a:ext>
                </a:extLst>
              </a:tr>
              <a:tr h="367141">
                <a:tc>
                  <a:txBody>
                    <a:bodyPr/>
                    <a:lstStyle/>
                    <a:p>
                      <a:pPr algn="l" fontAlgn="b"/>
                      <a:r>
                        <a:rPr lang="en-US" sz="1800" u="none" strike="noStrike" dirty="0">
                          <a:effectLst/>
                          <a:latin typeface="+mn-lt"/>
                        </a:rPr>
                        <a:t>Percent At or Above Proficient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59.4</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53.4</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52.6</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u="none" strike="noStrike" dirty="0">
                          <a:effectLst/>
                          <a:latin typeface="+mn-lt"/>
                        </a:rPr>
                        <a:t>52.9</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800" b="1" u="none" strike="noStrike" dirty="0">
                          <a:solidFill>
                            <a:schemeClr val="accent1"/>
                          </a:solidFill>
                          <a:effectLst/>
                          <a:latin typeface="+mn-lt"/>
                        </a:rPr>
                        <a:t>-6.6</a:t>
                      </a:r>
                      <a:endParaRPr lang="en-US" sz="1800" b="1" i="0" u="none" strike="noStrike" dirty="0">
                        <a:solidFill>
                          <a:schemeClr val="accent1"/>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3228418"/>
                  </a:ext>
                </a:extLst>
              </a:tr>
              <a:tr h="238501">
                <a:tc>
                  <a:txBody>
                    <a:bodyPr/>
                    <a:lstStyle/>
                    <a:p>
                      <a:pPr algn="l" fontAlgn="b"/>
                      <a:endParaRPr lang="en-US" sz="1800" b="1" i="0" u="none" strike="noStrike" dirty="0">
                        <a:solidFill>
                          <a:srgbClr val="000000"/>
                        </a:solidFill>
                        <a:effectLst/>
                        <a:latin typeface="+mn-lt"/>
                      </a:endParaRPr>
                    </a:p>
                  </a:txBody>
                  <a:tcPr marL="7247" marR="7247" marT="72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800" b="0" i="0" u="none" strike="noStrike" dirty="0">
                        <a:solidFill>
                          <a:srgbClr val="333333"/>
                        </a:solidFill>
                        <a:effectLst/>
                        <a:latin typeface="+mn-lt"/>
                      </a:endParaRPr>
                    </a:p>
                  </a:txBody>
                  <a:tcPr marL="7247" marR="7247" marT="7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800" b="0" i="0" u="none" strike="noStrike" dirty="0">
                        <a:solidFill>
                          <a:srgbClr val="333333"/>
                        </a:solidFill>
                        <a:effectLst/>
                        <a:latin typeface="+mn-lt"/>
                      </a:endParaRPr>
                    </a:p>
                  </a:txBody>
                  <a:tcPr marL="7247" marR="7247" marT="7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800" b="0" i="0" u="none" strike="noStrike" dirty="0">
                        <a:solidFill>
                          <a:srgbClr val="333333"/>
                        </a:solidFill>
                        <a:effectLst/>
                        <a:latin typeface="+mn-lt"/>
                      </a:endParaRPr>
                    </a:p>
                  </a:txBody>
                  <a:tcPr marL="7247" marR="7247" marT="7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sz="1800" b="0" i="0" u="none" strike="noStrike" dirty="0">
                        <a:solidFill>
                          <a:srgbClr val="333333"/>
                        </a:solidFill>
                        <a:effectLst/>
                        <a:latin typeface="+mn-lt"/>
                      </a:endParaRPr>
                    </a:p>
                  </a:txBody>
                  <a:tcPr marL="7247" marR="7247" marT="7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US" sz="1800" b="0" i="0" u="none" strike="noStrike" dirty="0">
                        <a:solidFill>
                          <a:srgbClr val="000000"/>
                        </a:solidFill>
                        <a:effectLst/>
                        <a:latin typeface="+mn-lt"/>
                      </a:endParaRPr>
                    </a:p>
                  </a:txBody>
                  <a:tcPr marL="7247" marR="7247" marT="72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479253"/>
                  </a:ext>
                </a:extLst>
              </a:tr>
              <a:tr h="238501">
                <a:tc>
                  <a:txBody>
                    <a:bodyPr/>
                    <a:lstStyle/>
                    <a:p>
                      <a:pPr algn="l" fontAlgn="b"/>
                      <a:r>
                        <a:rPr lang="en-US" sz="1800" b="1" u="none" strike="noStrike" dirty="0">
                          <a:solidFill>
                            <a:schemeClr val="bg1"/>
                          </a:solidFill>
                          <a:effectLst/>
                          <a:latin typeface="+mn-lt"/>
                        </a:rPr>
                        <a:t>Minnesota NAEP</a:t>
                      </a:r>
                    </a:p>
                    <a:p>
                      <a:pPr algn="l" fontAlgn="b"/>
                      <a:r>
                        <a:rPr lang="en-US" sz="1800" b="1" i="0" u="none" strike="noStrike" dirty="0">
                          <a:solidFill>
                            <a:schemeClr val="bg1"/>
                          </a:solidFill>
                          <a:effectLst/>
                          <a:latin typeface="+mn-lt"/>
                        </a:rPr>
                        <a:t>Grade 8 Math</a:t>
                      </a: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u="none" strike="noStrike" dirty="0">
                          <a:solidFill>
                            <a:schemeClr val="bg1"/>
                          </a:solidFill>
                          <a:effectLst/>
                          <a:latin typeface="+mn-lt"/>
                        </a:rPr>
                        <a:t>2013</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u="none" strike="noStrike" dirty="0">
                          <a:solidFill>
                            <a:schemeClr val="bg1"/>
                          </a:solidFill>
                          <a:effectLst/>
                          <a:latin typeface="+mn-lt"/>
                        </a:rPr>
                        <a:t>2015</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u="none" strike="noStrike" dirty="0">
                          <a:solidFill>
                            <a:schemeClr val="bg1"/>
                          </a:solidFill>
                          <a:effectLst/>
                          <a:latin typeface="+mn-lt"/>
                        </a:rPr>
                        <a:t>2017</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u="none" strike="noStrike" dirty="0">
                          <a:solidFill>
                            <a:schemeClr val="bg1"/>
                          </a:solidFill>
                          <a:effectLst/>
                          <a:latin typeface="+mn-lt"/>
                        </a:rPr>
                        <a:t>2019</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800" b="1" u="none" strike="noStrike" dirty="0">
                          <a:solidFill>
                            <a:schemeClr val="bg1"/>
                          </a:solidFill>
                          <a:effectLst/>
                          <a:latin typeface="+mn-lt"/>
                        </a:rPr>
                        <a:t>Change </a:t>
                      </a:r>
                    </a:p>
                    <a:p>
                      <a:pPr algn="r" fontAlgn="b"/>
                      <a:r>
                        <a:rPr lang="en-US" sz="1800" b="1" u="none" strike="noStrike" dirty="0">
                          <a:solidFill>
                            <a:schemeClr val="bg1"/>
                          </a:solidFill>
                          <a:effectLst/>
                          <a:latin typeface="+mn-lt"/>
                        </a:rPr>
                        <a:t>2013 to 2019</a:t>
                      </a:r>
                      <a:endParaRPr lang="en-US" sz="1800" b="1" i="0" u="none" strike="noStrike" dirty="0">
                        <a:solidFill>
                          <a:schemeClr val="bg1"/>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88588608"/>
                  </a:ext>
                </a:extLst>
              </a:tr>
              <a:tr h="322287">
                <a:tc>
                  <a:txBody>
                    <a:bodyPr/>
                    <a:lstStyle/>
                    <a:p>
                      <a:pPr algn="l" fontAlgn="b"/>
                      <a:r>
                        <a:rPr lang="it-IT" sz="1800" u="none" strike="noStrike" dirty="0">
                          <a:effectLst/>
                          <a:latin typeface="+mn-lt"/>
                        </a:rPr>
                        <a:t>Scale Score</a:t>
                      </a:r>
                      <a:endParaRPr lang="it-IT"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294.6</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294.2</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293.96</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290.8</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1" u="none" strike="noStrike" dirty="0">
                          <a:solidFill>
                            <a:schemeClr val="accent1"/>
                          </a:solidFill>
                          <a:effectLst/>
                          <a:latin typeface="+mn-lt"/>
                        </a:rPr>
                        <a:t>-3.8</a:t>
                      </a:r>
                      <a:endParaRPr lang="en-US" sz="1800" b="1" i="0" u="none" strike="noStrike" dirty="0">
                        <a:solidFill>
                          <a:schemeClr val="accent1"/>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8577960"/>
                  </a:ext>
                </a:extLst>
              </a:tr>
              <a:tr h="338054">
                <a:tc>
                  <a:txBody>
                    <a:bodyPr/>
                    <a:lstStyle/>
                    <a:p>
                      <a:pPr algn="l" fontAlgn="b"/>
                      <a:r>
                        <a:rPr lang="en-US" sz="1800" u="none" strike="noStrike" dirty="0">
                          <a:effectLst/>
                          <a:latin typeface="+mn-lt"/>
                        </a:rPr>
                        <a:t>Percent At or Above Basic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mn-lt"/>
                        </a:rPr>
                        <a:t>82.5</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mn-lt"/>
                        </a:rPr>
                        <a:t>82.0</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mn-lt"/>
                        </a:rPr>
                        <a:t>80.1</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mn-lt"/>
                        </a:rPr>
                        <a:t>77.1</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u="none" strike="noStrike" dirty="0">
                          <a:solidFill>
                            <a:schemeClr val="accent1"/>
                          </a:solidFill>
                          <a:effectLst/>
                          <a:latin typeface="+mn-lt"/>
                        </a:rPr>
                        <a:t>-5.5</a:t>
                      </a:r>
                      <a:endParaRPr lang="en-US" sz="1800" b="1" i="0" u="none" strike="noStrike" dirty="0">
                        <a:solidFill>
                          <a:schemeClr val="accent1"/>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873167"/>
                  </a:ext>
                </a:extLst>
              </a:tr>
              <a:tr h="302579">
                <a:tc>
                  <a:txBody>
                    <a:bodyPr/>
                    <a:lstStyle/>
                    <a:p>
                      <a:pPr algn="l" fontAlgn="b"/>
                      <a:r>
                        <a:rPr lang="en-US" sz="1800" u="none" strike="noStrike" dirty="0">
                          <a:effectLst/>
                          <a:latin typeface="+mn-lt"/>
                        </a:rPr>
                        <a:t>Percent At or Above Proficient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47.2</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47.8</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46.4</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u="none" strike="noStrike" dirty="0">
                          <a:effectLst/>
                          <a:latin typeface="+mn-lt"/>
                        </a:rPr>
                        <a:t>44.2</a:t>
                      </a:r>
                      <a:endParaRPr lang="en-US" sz="1800" b="0" i="0" u="none" strike="noStrike" dirty="0">
                        <a:solidFill>
                          <a:srgbClr val="333333"/>
                        </a:solidFill>
                        <a:effectLst/>
                        <a:latin typeface="+mn-lt"/>
                      </a:endParaRPr>
                    </a:p>
                  </a:txBody>
                  <a:tcPr marL="7247" marR="7247"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1" u="none" strike="noStrike" dirty="0">
                          <a:solidFill>
                            <a:schemeClr val="accent1"/>
                          </a:solidFill>
                          <a:effectLst/>
                          <a:latin typeface="+mn-lt"/>
                        </a:rPr>
                        <a:t>-3</a:t>
                      </a:r>
                      <a:endParaRPr lang="en-US" sz="1800" b="1" i="0" u="none" strike="noStrike" dirty="0">
                        <a:solidFill>
                          <a:schemeClr val="accent1"/>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8593679"/>
                  </a:ext>
                </a:extLst>
              </a:tr>
            </a:tbl>
          </a:graphicData>
        </a:graphic>
      </p:graphicFrame>
    </p:spTree>
    <p:extLst>
      <p:ext uri="{BB962C8B-B14F-4D97-AF65-F5344CB8AC3E}">
        <p14:creationId xmlns:p14="http://schemas.microsoft.com/office/powerpoint/2010/main" val="395193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29B327-09EA-4FFF-9235-23822F5B49E0}"/>
              </a:ext>
            </a:extLst>
          </p:cNvPr>
          <p:cNvSpPr>
            <a:spLocks noGrp="1"/>
          </p:cNvSpPr>
          <p:nvPr>
            <p:ph type="title"/>
          </p:nvPr>
        </p:nvSpPr>
        <p:spPr>
          <a:xfrm>
            <a:off x="228601" y="76202"/>
            <a:ext cx="7991874" cy="705853"/>
          </a:xfrm>
        </p:spPr>
        <p:txBody>
          <a:bodyPr>
            <a:normAutofit fontScale="90000"/>
          </a:bodyPr>
          <a:lstStyle/>
          <a:p>
            <a:r>
              <a:rPr lang="en-US" dirty="0"/>
              <a:t>Minnesota NAEP Reading performance trend</a:t>
            </a:r>
          </a:p>
        </p:txBody>
      </p:sp>
      <p:sp>
        <p:nvSpPr>
          <p:cNvPr id="3" name="Slide Number Placeholder 2">
            <a:extLst>
              <a:ext uri="{FF2B5EF4-FFF2-40B4-BE49-F238E27FC236}">
                <a16:creationId xmlns:a16="http://schemas.microsoft.com/office/drawing/2014/main" id="{184CC7A4-00C7-4B56-9EC5-A7391B65144C}"/>
              </a:ext>
            </a:extLst>
          </p:cNvPr>
          <p:cNvSpPr>
            <a:spLocks noGrp="1"/>
          </p:cNvSpPr>
          <p:nvPr>
            <p:ph type="sldNum" sz="quarter" idx="4"/>
          </p:nvPr>
        </p:nvSpPr>
        <p:spPr>
          <a:xfrm>
            <a:off x="8626641" y="6521399"/>
            <a:ext cx="406066" cy="246221"/>
          </a:xfrm>
          <a:prstGeom prst="rect">
            <a:avLst/>
          </a:prstGeom>
        </p:spPr>
        <p:txBody>
          <a:bodyPr anchor="ctr">
            <a:normAutofit/>
          </a:bodyPr>
          <a:lstStyle/>
          <a:p>
            <a:pPr>
              <a:lnSpc>
                <a:spcPct val="90000"/>
              </a:lnSpc>
              <a:spcAft>
                <a:spcPts val="600"/>
              </a:spcAft>
            </a:pPr>
            <a:fld id="{DCBF5701-1E31-4102-832B-09F0AC47C2BD}" type="slidenum">
              <a:rPr lang="en-US" sz="1100" smtClean="0"/>
              <a:pPr>
                <a:lnSpc>
                  <a:spcPct val="90000"/>
                </a:lnSpc>
                <a:spcAft>
                  <a:spcPts val="600"/>
                </a:spcAft>
              </a:pPr>
              <a:t>17</a:t>
            </a:fld>
            <a:endParaRPr lang="en-US" sz="1100"/>
          </a:p>
        </p:txBody>
      </p:sp>
      <p:sp>
        <p:nvSpPr>
          <p:cNvPr id="14" name="Text Placeholder 3">
            <a:extLst>
              <a:ext uri="{FF2B5EF4-FFF2-40B4-BE49-F238E27FC236}">
                <a16:creationId xmlns:a16="http://schemas.microsoft.com/office/drawing/2014/main" id="{6A4B2EAA-03D7-4CE4-AAA8-39B85565665B}"/>
              </a:ext>
            </a:extLst>
          </p:cNvPr>
          <p:cNvSpPr>
            <a:spLocks noGrp="1"/>
          </p:cNvSpPr>
          <p:nvPr>
            <p:ph type="body" sz="quarter" idx="13"/>
          </p:nvPr>
        </p:nvSpPr>
        <p:spPr>
          <a:xfrm>
            <a:off x="228601" y="782055"/>
            <a:ext cx="8705849" cy="457451"/>
          </a:xfrm>
        </p:spPr>
        <p:txBody>
          <a:bodyPr/>
          <a:lstStyle/>
          <a:p>
            <a:r>
              <a:rPr lang="en-US" sz="2000" i="1" dirty="0"/>
              <a:t>Minnesota NAEP reading performance has been on a downward trend.</a:t>
            </a:r>
          </a:p>
        </p:txBody>
      </p:sp>
      <p:sp>
        <p:nvSpPr>
          <p:cNvPr id="16" name="Text Placeholder 4">
            <a:extLst>
              <a:ext uri="{FF2B5EF4-FFF2-40B4-BE49-F238E27FC236}">
                <a16:creationId xmlns:a16="http://schemas.microsoft.com/office/drawing/2014/main" id="{2DC55E37-AD38-4376-9505-4C6E68BC5F1D}"/>
              </a:ext>
            </a:extLst>
          </p:cNvPr>
          <p:cNvSpPr>
            <a:spLocks noGrp="1"/>
          </p:cNvSpPr>
          <p:nvPr>
            <p:ph type="body" sz="quarter" idx="14"/>
          </p:nvPr>
        </p:nvSpPr>
        <p:spPr>
          <a:xfrm>
            <a:off x="228601" y="6194160"/>
            <a:ext cx="8705850" cy="251995"/>
          </a:xfrm>
        </p:spPr>
        <p:txBody>
          <a:bodyPr/>
          <a:lstStyle/>
          <a:p>
            <a:r>
              <a:rPr lang="en-US" dirty="0"/>
              <a:t>Source: The Nation’s Report Card</a:t>
            </a:r>
          </a:p>
        </p:txBody>
      </p:sp>
      <p:graphicFrame>
        <p:nvGraphicFramePr>
          <p:cNvPr id="7" name="Content Placeholder 6">
            <a:extLst>
              <a:ext uri="{FF2B5EF4-FFF2-40B4-BE49-F238E27FC236}">
                <a16:creationId xmlns:a16="http://schemas.microsoft.com/office/drawing/2014/main" id="{1AC51362-C0F4-4DD9-B93C-355F81515741}"/>
              </a:ext>
            </a:extLst>
          </p:cNvPr>
          <p:cNvGraphicFramePr>
            <a:graphicFrameLocks noGrp="1"/>
          </p:cNvGraphicFramePr>
          <p:nvPr>
            <p:ph sz="quarter" idx="15"/>
            <p:extLst>
              <p:ext uri="{D42A27DB-BD31-4B8C-83A1-F6EECF244321}">
                <p14:modId xmlns:p14="http://schemas.microsoft.com/office/powerpoint/2010/main" val="3172382579"/>
              </p:ext>
            </p:extLst>
          </p:nvPr>
        </p:nvGraphicFramePr>
        <p:xfrm>
          <a:off x="216145" y="1487908"/>
          <a:ext cx="8705849" cy="3399915"/>
        </p:xfrm>
        <a:graphic>
          <a:graphicData uri="http://schemas.openxmlformats.org/drawingml/2006/table">
            <a:tbl>
              <a:tblPr firstRow="1" bandRow="1">
                <a:tableStyleId>{5C22544A-7EE6-4342-B048-85BDC9FD1C3A}</a:tableStyleId>
              </a:tblPr>
              <a:tblGrid>
                <a:gridCol w="3229655">
                  <a:extLst>
                    <a:ext uri="{9D8B030D-6E8A-4147-A177-3AD203B41FA5}">
                      <a16:colId xmlns:a16="http://schemas.microsoft.com/office/drawing/2014/main" val="2872819757"/>
                    </a:ext>
                  </a:extLst>
                </a:gridCol>
                <a:gridCol w="768100">
                  <a:extLst>
                    <a:ext uri="{9D8B030D-6E8A-4147-A177-3AD203B41FA5}">
                      <a16:colId xmlns:a16="http://schemas.microsoft.com/office/drawing/2014/main" val="3643544431"/>
                    </a:ext>
                  </a:extLst>
                </a:gridCol>
                <a:gridCol w="883315">
                  <a:extLst>
                    <a:ext uri="{9D8B030D-6E8A-4147-A177-3AD203B41FA5}">
                      <a16:colId xmlns:a16="http://schemas.microsoft.com/office/drawing/2014/main" val="885959391"/>
                    </a:ext>
                  </a:extLst>
                </a:gridCol>
                <a:gridCol w="844910">
                  <a:extLst>
                    <a:ext uri="{9D8B030D-6E8A-4147-A177-3AD203B41FA5}">
                      <a16:colId xmlns:a16="http://schemas.microsoft.com/office/drawing/2014/main" val="430823945"/>
                    </a:ext>
                  </a:extLst>
                </a:gridCol>
                <a:gridCol w="921720">
                  <a:extLst>
                    <a:ext uri="{9D8B030D-6E8A-4147-A177-3AD203B41FA5}">
                      <a16:colId xmlns:a16="http://schemas.microsoft.com/office/drawing/2014/main" val="554108342"/>
                    </a:ext>
                  </a:extLst>
                </a:gridCol>
                <a:gridCol w="2058149">
                  <a:extLst>
                    <a:ext uri="{9D8B030D-6E8A-4147-A177-3AD203B41FA5}">
                      <a16:colId xmlns:a16="http://schemas.microsoft.com/office/drawing/2014/main" val="1863640559"/>
                    </a:ext>
                  </a:extLst>
                </a:gridCol>
              </a:tblGrid>
              <a:tr h="573035">
                <a:tc>
                  <a:txBody>
                    <a:bodyPr/>
                    <a:lstStyle/>
                    <a:p>
                      <a:pPr algn="l" fontAlgn="b"/>
                      <a:r>
                        <a:rPr lang="en-US" sz="1800" b="1" u="none" strike="noStrike" dirty="0">
                          <a:solidFill>
                            <a:schemeClr val="bg1"/>
                          </a:solidFill>
                          <a:effectLst/>
                          <a:latin typeface="+mn-lt"/>
                        </a:rPr>
                        <a:t>Minnesota NAEP</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bg1"/>
                          </a:solidFill>
                          <a:effectLst/>
                          <a:latin typeface="+mn-lt"/>
                        </a:rPr>
                        <a:t>Grade 4 Reading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i="0" u="none" strike="noStrike" dirty="0">
                          <a:solidFill>
                            <a:schemeClr val="bg1"/>
                          </a:solidFill>
                          <a:effectLst/>
                          <a:latin typeface="+mn-lt"/>
                        </a:rPr>
                        <a:t>2013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i="0" u="none" strike="noStrike" dirty="0">
                          <a:solidFill>
                            <a:schemeClr val="bg1"/>
                          </a:solidFill>
                          <a:effectLst/>
                          <a:latin typeface="+mn-lt"/>
                        </a:rPr>
                        <a:t>2015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i="0" u="none" strike="noStrike" dirty="0">
                          <a:solidFill>
                            <a:schemeClr val="bg1"/>
                          </a:solidFill>
                          <a:effectLst/>
                          <a:latin typeface="+mn-lt"/>
                        </a:rPr>
                        <a:t>2017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1800" b="1" i="0" u="none" strike="noStrike" dirty="0">
                          <a:solidFill>
                            <a:schemeClr val="bg1"/>
                          </a:solidFill>
                          <a:effectLst/>
                          <a:latin typeface="+mn-lt"/>
                        </a:rPr>
                        <a:t>2019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800" b="1" u="none" strike="noStrike" dirty="0">
                          <a:solidFill>
                            <a:schemeClr val="bg1"/>
                          </a:solidFill>
                          <a:effectLst/>
                          <a:latin typeface="+mn-lt"/>
                        </a:rPr>
                        <a:t>Change </a:t>
                      </a:r>
                    </a:p>
                    <a:p>
                      <a:pPr algn="r" fontAlgn="b"/>
                      <a:r>
                        <a:rPr lang="en-US" sz="1800" b="1" u="none" strike="noStrike" dirty="0">
                          <a:solidFill>
                            <a:schemeClr val="bg1"/>
                          </a:solidFill>
                          <a:effectLst/>
                          <a:latin typeface="+mn-lt"/>
                        </a:rPr>
                        <a:t>2013 to 2019</a:t>
                      </a:r>
                      <a:endParaRPr lang="en-US" sz="1800" b="1" i="0" u="none" strike="noStrike" dirty="0">
                        <a:solidFill>
                          <a:schemeClr val="bg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6643186"/>
                  </a:ext>
                </a:extLst>
              </a:tr>
              <a:tr h="317967">
                <a:tc>
                  <a:txBody>
                    <a:bodyPr/>
                    <a:lstStyle/>
                    <a:p>
                      <a:pPr algn="l" fontAlgn="b"/>
                      <a:r>
                        <a:rPr lang="it-IT" sz="1800" u="none" strike="noStrike" dirty="0">
                          <a:effectLst/>
                          <a:latin typeface="+mn-lt"/>
                        </a:rPr>
                        <a:t>Scale Score</a:t>
                      </a:r>
                      <a:endParaRPr lang="it-IT"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227.0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223.4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224.5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222.4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800" b="1" i="0" u="none" strike="noStrike" dirty="0">
                          <a:solidFill>
                            <a:schemeClr val="accent1"/>
                          </a:solidFill>
                          <a:effectLst/>
                          <a:latin typeface="+mn-lt"/>
                        </a:rPr>
                        <a:t>-4.6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255710"/>
                  </a:ext>
                </a:extLst>
              </a:tr>
              <a:tr h="346366">
                <a:tc>
                  <a:txBody>
                    <a:bodyPr/>
                    <a:lstStyle/>
                    <a:p>
                      <a:pPr algn="l" fontAlgn="b"/>
                      <a:r>
                        <a:rPr lang="en-US" sz="1800" u="none" strike="noStrike" dirty="0">
                          <a:effectLst/>
                          <a:latin typeface="+mn-lt"/>
                        </a:rPr>
                        <a:t>Percent At or Above Basic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b="0" i="0" u="none" strike="noStrike">
                          <a:solidFill>
                            <a:srgbClr val="333333"/>
                          </a:solidFill>
                          <a:effectLst/>
                          <a:latin typeface="+mn-lt"/>
                        </a:rPr>
                        <a:t>74.0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b="0" i="0" u="none" strike="noStrike">
                          <a:solidFill>
                            <a:srgbClr val="333333"/>
                          </a:solidFill>
                          <a:effectLst/>
                          <a:latin typeface="+mn-lt"/>
                        </a:rPr>
                        <a:t>70.7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b="0" i="0" u="none" strike="noStrike">
                          <a:solidFill>
                            <a:srgbClr val="333333"/>
                          </a:solidFill>
                          <a:effectLst/>
                          <a:latin typeface="+mn-lt"/>
                        </a:rPr>
                        <a:t>71.4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b="0" i="0" u="none" strike="noStrike">
                          <a:solidFill>
                            <a:srgbClr val="333333"/>
                          </a:solidFill>
                          <a:effectLst/>
                          <a:latin typeface="+mn-lt"/>
                        </a:rPr>
                        <a:t>69.3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800" b="1" i="0" u="none" strike="noStrike" dirty="0">
                          <a:solidFill>
                            <a:schemeClr val="accent1"/>
                          </a:solidFill>
                          <a:effectLst/>
                          <a:latin typeface="+mn-lt"/>
                        </a:rPr>
                        <a:t>-4.8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315401"/>
                  </a:ext>
                </a:extLst>
              </a:tr>
              <a:tr h="367141">
                <a:tc>
                  <a:txBody>
                    <a:bodyPr/>
                    <a:lstStyle/>
                    <a:p>
                      <a:pPr algn="l" fontAlgn="b"/>
                      <a:r>
                        <a:rPr lang="en-US" sz="1800" u="none" strike="noStrike" dirty="0">
                          <a:effectLst/>
                          <a:latin typeface="+mn-lt"/>
                        </a:rPr>
                        <a:t>Percent At or Above Proficient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41.5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39.0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39.1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sz="1800" b="0" i="0" u="none" strike="noStrike">
                          <a:solidFill>
                            <a:srgbClr val="333333"/>
                          </a:solidFill>
                          <a:effectLst/>
                          <a:latin typeface="+mn-lt"/>
                        </a:rPr>
                        <a:t>38.1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800" b="1" i="0" u="none" strike="noStrike" dirty="0">
                          <a:solidFill>
                            <a:schemeClr val="accent1"/>
                          </a:solidFill>
                          <a:effectLst/>
                          <a:latin typeface="+mn-lt"/>
                        </a:rPr>
                        <a:t>-3.4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3228418"/>
                  </a:ext>
                </a:extLst>
              </a:tr>
              <a:tr h="238501">
                <a:tc>
                  <a:txBody>
                    <a:bodyPr/>
                    <a:lstStyle/>
                    <a:p>
                      <a:pPr algn="l" fontAlgn="b"/>
                      <a:endParaRPr lang="en-US" sz="1800" b="0" i="0" u="none" strike="noStrike">
                        <a:solidFill>
                          <a:srgbClr val="000000"/>
                        </a:solidFill>
                        <a:effectLst/>
                        <a:latin typeface="+mn-lt"/>
                      </a:endParaRP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mn-lt"/>
                      </a:endParaRP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mn-lt"/>
                      </a:endParaRP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mn-lt"/>
                      </a:endParaRP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mn-lt"/>
                      </a:endParaRP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mn-lt"/>
                      </a:endParaRP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479253"/>
                  </a:ext>
                </a:extLst>
              </a:tr>
              <a:tr h="238501">
                <a:tc>
                  <a:txBody>
                    <a:bodyPr/>
                    <a:lstStyle/>
                    <a:p>
                      <a:pPr algn="l" fontAlgn="b"/>
                      <a:r>
                        <a:rPr lang="en-US" sz="1800" b="1" u="none" strike="noStrike" dirty="0">
                          <a:solidFill>
                            <a:schemeClr val="bg1"/>
                          </a:solidFill>
                          <a:effectLst/>
                          <a:latin typeface="+mn-lt"/>
                        </a:rPr>
                        <a:t>Minnesota NAEP</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chemeClr val="bg1"/>
                          </a:solidFill>
                          <a:effectLst/>
                          <a:latin typeface="+mn-lt"/>
                        </a:rPr>
                        <a:t>Grade 4 Reading</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i="0" u="none" strike="noStrike" dirty="0">
                          <a:solidFill>
                            <a:schemeClr val="bg1"/>
                          </a:solidFill>
                          <a:effectLst/>
                          <a:latin typeface="+mn-lt"/>
                        </a:rPr>
                        <a:t>2013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i="0" u="none" strike="noStrike" dirty="0">
                          <a:solidFill>
                            <a:schemeClr val="bg1"/>
                          </a:solidFill>
                          <a:effectLst/>
                          <a:latin typeface="+mn-lt"/>
                        </a:rPr>
                        <a:t>2015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i="0" u="none" strike="noStrike" dirty="0">
                          <a:solidFill>
                            <a:schemeClr val="bg1"/>
                          </a:solidFill>
                          <a:effectLst/>
                          <a:latin typeface="+mn-lt"/>
                        </a:rPr>
                        <a:t>2017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US" sz="1800" b="1" i="0" u="none" strike="noStrike" dirty="0">
                          <a:solidFill>
                            <a:schemeClr val="bg1"/>
                          </a:solidFill>
                          <a:effectLst/>
                          <a:latin typeface="+mn-lt"/>
                        </a:rPr>
                        <a:t>2019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800" b="1" u="none" strike="noStrike" dirty="0">
                          <a:solidFill>
                            <a:schemeClr val="bg1"/>
                          </a:solidFill>
                          <a:effectLst/>
                          <a:latin typeface="+mn-lt"/>
                        </a:rPr>
                        <a:t>Change </a:t>
                      </a:r>
                    </a:p>
                    <a:p>
                      <a:pPr algn="r" fontAlgn="b"/>
                      <a:r>
                        <a:rPr lang="en-US" sz="1800" b="1" u="none" strike="noStrike" dirty="0">
                          <a:solidFill>
                            <a:schemeClr val="bg1"/>
                          </a:solidFill>
                          <a:effectLst/>
                          <a:latin typeface="+mn-lt"/>
                        </a:rPr>
                        <a:t>2013 to 2019</a:t>
                      </a:r>
                      <a:endParaRPr lang="en-US" sz="1800" b="1" i="0" u="none" strike="noStrike" dirty="0">
                        <a:solidFill>
                          <a:schemeClr val="bg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88588608"/>
                  </a:ext>
                </a:extLst>
              </a:tr>
              <a:tr h="322287">
                <a:tc>
                  <a:txBody>
                    <a:bodyPr/>
                    <a:lstStyle/>
                    <a:p>
                      <a:pPr algn="l" fontAlgn="b"/>
                      <a:r>
                        <a:rPr lang="it-IT" sz="1800" u="none" strike="noStrike" dirty="0">
                          <a:effectLst/>
                          <a:latin typeface="+mn-lt"/>
                        </a:rPr>
                        <a:t>Scale Score</a:t>
                      </a:r>
                      <a:endParaRPr lang="it-IT"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271.0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270.2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268.6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263.8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a:solidFill>
                            <a:schemeClr val="accent1"/>
                          </a:solidFill>
                          <a:effectLst/>
                          <a:latin typeface="+mn-lt"/>
                        </a:rPr>
                        <a:t>-7.2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8577960"/>
                  </a:ext>
                </a:extLst>
              </a:tr>
              <a:tr h="338054">
                <a:tc>
                  <a:txBody>
                    <a:bodyPr/>
                    <a:lstStyle/>
                    <a:p>
                      <a:pPr algn="l" fontAlgn="b"/>
                      <a:r>
                        <a:rPr lang="en-US" sz="1800" u="none" strike="noStrike" dirty="0">
                          <a:effectLst/>
                          <a:latin typeface="+mn-lt"/>
                        </a:rPr>
                        <a:t>Percent At or Above Basic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a:solidFill>
                            <a:srgbClr val="333333"/>
                          </a:solidFill>
                          <a:effectLst/>
                          <a:latin typeface="+mn-lt"/>
                        </a:rPr>
                        <a:t>81.7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a:solidFill>
                            <a:srgbClr val="333333"/>
                          </a:solidFill>
                          <a:effectLst/>
                          <a:latin typeface="+mn-lt"/>
                        </a:rPr>
                        <a:t>81.2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a:solidFill>
                            <a:srgbClr val="333333"/>
                          </a:solidFill>
                          <a:effectLst/>
                          <a:latin typeface="+mn-lt"/>
                        </a:rPr>
                        <a:t>78.6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b="0" i="0" u="none" strike="noStrike">
                          <a:solidFill>
                            <a:srgbClr val="333333"/>
                          </a:solidFill>
                          <a:effectLst/>
                          <a:latin typeface="+mn-lt"/>
                        </a:rPr>
                        <a:t>74.0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chemeClr val="accent1"/>
                          </a:solidFill>
                          <a:effectLst/>
                          <a:latin typeface="+mn-lt"/>
                        </a:rPr>
                        <a:t>-7.8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873167"/>
                  </a:ext>
                </a:extLst>
              </a:tr>
              <a:tr h="302579">
                <a:tc>
                  <a:txBody>
                    <a:bodyPr/>
                    <a:lstStyle/>
                    <a:p>
                      <a:pPr algn="l" fontAlgn="b"/>
                      <a:r>
                        <a:rPr lang="en-US" sz="1800" u="none" strike="noStrike" dirty="0">
                          <a:effectLst/>
                          <a:latin typeface="+mn-lt"/>
                        </a:rPr>
                        <a:t>Percent At or Above Proficient </a:t>
                      </a:r>
                      <a:endParaRPr lang="en-US" sz="1800" b="1" i="0" u="none" strike="noStrike" dirty="0">
                        <a:solidFill>
                          <a:srgbClr val="000000"/>
                        </a:solidFill>
                        <a:effectLst/>
                        <a:latin typeface="+mn-lt"/>
                      </a:endParaRPr>
                    </a:p>
                  </a:txBody>
                  <a:tcPr marL="7247" marR="7247" marT="72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40.5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39.7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39.3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a:solidFill>
                            <a:srgbClr val="333333"/>
                          </a:solidFill>
                          <a:effectLst/>
                          <a:latin typeface="+mn-lt"/>
                        </a:rPr>
                        <a:t>34.2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a:solidFill>
                            <a:schemeClr val="accent1"/>
                          </a:solidFill>
                          <a:effectLst/>
                          <a:latin typeface="+mn-lt"/>
                        </a:rPr>
                        <a:t>-6.4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8593679"/>
                  </a:ext>
                </a:extLst>
              </a:tr>
            </a:tbl>
          </a:graphicData>
        </a:graphic>
      </p:graphicFrame>
    </p:spTree>
    <p:extLst>
      <p:ext uri="{BB962C8B-B14F-4D97-AF65-F5344CB8AC3E}">
        <p14:creationId xmlns:p14="http://schemas.microsoft.com/office/powerpoint/2010/main" val="68569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7032-82BA-4ACB-986A-2B3B5194BE1D}"/>
              </a:ext>
            </a:extLst>
          </p:cNvPr>
          <p:cNvSpPr>
            <a:spLocks noGrp="1"/>
          </p:cNvSpPr>
          <p:nvPr>
            <p:ph type="title"/>
          </p:nvPr>
        </p:nvSpPr>
        <p:spPr/>
        <p:txBody>
          <a:bodyPr/>
          <a:lstStyle/>
          <a:p>
            <a:r>
              <a:rPr lang="en-US" dirty="0"/>
              <a:t>Context for state comparisons</a:t>
            </a:r>
          </a:p>
        </p:txBody>
      </p:sp>
      <p:sp>
        <p:nvSpPr>
          <p:cNvPr id="3" name="Slide Number Placeholder 2">
            <a:extLst>
              <a:ext uri="{FF2B5EF4-FFF2-40B4-BE49-F238E27FC236}">
                <a16:creationId xmlns:a16="http://schemas.microsoft.com/office/drawing/2014/main" id="{2FF3A7C8-D8BB-4744-981E-1A4988600296}"/>
              </a:ext>
            </a:extLst>
          </p:cNvPr>
          <p:cNvSpPr>
            <a:spLocks noGrp="1"/>
          </p:cNvSpPr>
          <p:nvPr>
            <p:ph type="sldNum" sz="quarter" idx="4"/>
          </p:nvPr>
        </p:nvSpPr>
        <p:spPr/>
        <p:txBody>
          <a:bodyPr/>
          <a:lstStyle/>
          <a:p>
            <a:fld id="{DCBF5701-1E31-4102-832B-09F0AC47C2BD}" type="slidenum">
              <a:rPr lang="en-US" smtClean="0"/>
              <a:pPr/>
              <a:t>18</a:t>
            </a:fld>
            <a:endParaRPr lang="en-US" dirty="0"/>
          </a:p>
        </p:txBody>
      </p:sp>
      <p:sp>
        <p:nvSpPr>
          <p:cNvPr id="4" name="Text Placeholder 3">
            <a:extLst>
              <a:ext uri="{FF2B5EF4-FFF2-40B4-BE49-F238E27FC236}">
                <a16:creationId xmlns:a16="http://schemas.microsoft.com/office/drawing/2014/main" id="{506DAE4B-7E95-4E0D-9120-BA7E4FFBAB67}"/>
              </a:ext>
            </a:extLst>
          </p:cNvPr>
          <p:cNvSpPr>
            <a:spLocks noGrp="1"/>
          </p:cNvSpPr>
          <p:nvPr>
            <p:ph type="body" sz="quarter" idx="13"/>
          </p:nvPr>
        </p:nvSpPr>
        <p:spPr/>
        <p:txBody>
          <a:bodyPr/>
          <a:lstStyle/>
          <a:p>
            <a:r>
              <a:rPr lang="en-US" altLang="en-US" b="1" i="1" dirty="0">
                <a:latin typeface="+mn-lt"/>
                <a:ea typeface="ＭＳ Ｐゴシック" panose="020B0600070205080204" pitchFamily="34" charset="-128"/>
              </a:rPr>
              <a:t>ALL students can learn.  No excuses.</a:t>
            </a:r>
          </a:p>
          <a:p>
            <a:endParaRPr lang="en-US" i="1" dirty="0">
              <a:latin typeface="+mn-lt"/>
            </a:endParaRPr>
          </a:p>
        </p:txBody>
      </p:sp>
      <p:sp>
        <p:nvSpPr>
          <p:cNvPr id="5" name="Text Placeholder 4">
            <a:extLst>
              <a:ext uri="{FF2B5EF4-FFF2-40B4-BE49-F238E27FC236}">
                <a16:creationId xmlns:a16="http://schemas.microsoft.com/office/drawing/2014/main" id="{FC59B005-3769-45EF-A757-8144380F193D}"/>
              </a:ext>
            </a:extLst>
          </p:cNvPr>
          <p:cNvSpPr>
            <a:spLocks noGrp="1"/>
          </p:cNvSpPr>
          <p:nvPr>
            <p:ph type="body" sz="quarter" idx="14"/>
          </p:nvPr>
        </p:nvSpPr>
        <p:spPr/>
        <p:txBody>
          <a:bodyPr/>
          <a:lstStyle/>
          <a:p>
            <a:endParaRPr lang="en-US" dirty="0"/>
          </a:p>
        </p:txBody>
      </p:sp>
      <p:graphicFrame>
        <p:nvGraphicFramePr>
          <p:cNvPr id="8" name="Content Placeholder 7">
            <a:extLst>
              <a:ext uri="{FF2B5EF4-FFF2-40B4-BE49-F238E27FC236}">
                <a16:creationId xmlns:a16="http://schemas.microsoft.com/office/drawing/2014/main" id="{B6207D7C-BC8F-4625-8653-90E04960F179}"/>
              </a:ext>
            </a:extLst>
          </p:cNvPr>
          <p:cNvGraphicFramePr>
            <a:graphicFrameLocks noGrp="1"/>
          </p:cNvGraphicFramePr>
          <p:nvPr>
            <p:ph sz="quarter" idx="15"/>
            <p:extLst>
              <p:ext uri="{D42A27DB-BD31-4B8C-83A1-F6EECF244321}">
                <p14:modId xmlns:p14="http://schemas.microsoft.com/office/powerpoint/2010/main" val="1222401266"/>
              </p:ext>
            </p:extLst>
          </p:nvPr>
        </p:nvGraphicFramePr>
        <p:xfrm>
          <a:off x="228601" y="1289098"/>
          <a:ext cx="8683164" cy="1526861"/>
        </p:xfrm>
        <a:graphic>
          <a:graphicData uri="http://schemas.openxmlformats.org/drawingml/2006/table">
            <a:tbl>
              <a:tblPr>
                <a:tableStyleId>{5C22544A-7EE6-4342-B048-85BDC9FD1C3A}</a:tableStyleId>
              </a:tblPr>
              <a:tblGrid>
                <a:gridCol w="1125240">
                  <a:extLst>
                    <a:ext uri="{9D8B030D-6E8A-4147-A177-3AD203B41FA5}">
                      <a16:colId xmlns:a16="http://schemas.microsoft.com/office/drawing/2014/main" val="3321878058"/>
                    </a:ext>
                  </a:extLst>
                </a:gridCol>
                <a:gridCol w="921720">
                  <a:extLst>
                    <a:ext uri="{9D8B030D-6E8A-4147-A177-3AD203B41FA5}">
                      <a16:colId xmlns:a16="http://schemas.microsoft.com/office/drawing/2014/main" val="2399679233"/>
                    </a:ext>
                  </a:extLst>
                </a:gridCol>
                <a:gridCol w="499265">
                  <a:extLst>
                    <a:ext uri="{9D8B030D-6E8A-4147-A177-3AD203B41FA5}">
                      <a16:colId xmlns:a16="http://schemas.microsoft.com/office/drawing/2014/main" val="1093429803"/>
                    </a:ext>
                  </a:extLst>
                </a:gridCol>
                <a:gridCol w="422455">
                  <a:extLst>
                    <a:ext uri="{9D8B030D-6E8A-4147-A177-3AD203B41FA5}">
                      <a16:colId xmlns:a16="http://schemas.microsoft.com/office/drawing/2014/main" val="2780009584"/>
                    </a:ext>
                  </a:extLst>
                </a:gridCol>
                <a:gridCol w="1036935">
                  <a:extLst>
                    <a:ext uri="{9D8B030D-6E8A-4147-A177-3AD203B41FA5}">
                      <a16:colId xmlns:a16="http://schemas.microsoft.com/office/drawing/2014/main" val="620322550"/>
                    </a:ext>
                  </a:extLst>
                </a:gridCol>
                <a:gridCol w="691290">
                  <a:extLst>
                    <a:ext uri="{9D8B030D-6E8A-4147-A177-3AD203B41FA5}">
                      <a16:colId xmlns:a16="http://schemas.microsoft.com/office/drawing/2014/main" val="614590988"/>
                    </a:ext>
                  </a:extLst>
                </a:gridCol>
                <a:gridCol w="384050">
                  <a:extLst>
                    <a:ext uri="{9D8B030D-6E8A-4147-A177-3AD203B41FA5}">
                      <a16:colId xmlns:a16="http://schemas.microsoft.com/office/drawing/2014/main" val="2709742969"/>
                    </a:ext>
                  </a:extLst>
                </a:gridCol>
                <a:gridCol w="921720">
                  <a:extLst>
                    <a:ext uri="{9D8B030D-6E8A-4147-A177-3AD203B41FA5}">
                      <a16:colId xmlns:a16="http://schemas.microsoft.com/office/drawing/2014/main" val="122249647"/>
                    </a:ext>
                  </a:extLst>
                </a:gridCol>
                <a:gridCol w="537670">
                  <a:extLst>
                    <a:ext uri="{9D8B030D-6E8A-4147-A177-3AD203B41FA5}">
                      <a16:colId xmlns:a16="http://schemas.microsoft.com/office/drawing/2014/main" val="1352521556"/>
                    </a:ext>
                  </a:extLst>
                </a:gridCol>
                <a:gridCol w="460860">
                  <a:extLst>
                    <a:ext uri="{9D8B030D-6E8A-4147-A177-3AD203B41FA5}">
                      <a16:colId xmlns:a16="http://schemas.microsoft.com/office/drawing/2014/main" val="2590264419"/>
                    </a:ext>
                  </a:extLst>
                </a:gridCol>
                <a:gridCol w="1152150">
                  <a:extLst>
                    <a:ext uri="{9D8B030D-6E8A-4147-A177-3AD203B41FA5}">
                      <a16:colId xmlns:a16="http://schemas.microsoft.com/office/drawing/2014/main" val="2354668543"/>
                    </a:ext>
                  </a:extLst>
                </a:gridCol>
                <a:gridCol w="529809">
                  <a:extLst>
                    <a:ext uri="{9D8B030D-6E8A-4147-A177-3AD203B41FA5}">
                      <a16:colId xmlns:a16="http://schemas.microsoft.com/office/drawing/2014/main" val="2798271897"/>
                    </a:ext>
                  </a:extLst>
                </a:gridCol>
              </a:tblGrid>
              <a:tr h="180975">
                <a:tc>
                  <a:txBody>
                    <a:bodyPr/>
                    <a:lstStyle/>
                    <a:p>
                      <a:pPr algn="l" fontAlgn="b"/>
                      <a:r>
                        <a:rPr lang="sv-SE" sz="1400" u="none" strike="noStrike" dirty="0">
                          <a:solidFill>
                            <a:schemeClr val="bg1"/>
                          </a:solidFill>
                          <a:effectLst/>
                          <a:latin typeface="+mn-lt"/>
                        </a:rPr>
                        <a:t>2019 NAEP </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gridSpan="3">
                  <a:txBody>
                    <a:bodyPr/>
                    <a:lstStyle/>
                    <a:p>
                      <a:pPr algn="l" fontAlgn="b"/>
                      <a:r>
                        <a:rPr lang="en-US" sz="1400" u="none" strike="noStrike" dirty="0">
                          <a:solidFill>
                            <a:schemeClr val="bg1"/>
                          </a:solidFill>
                          <a:effectLst/>
                          <a:latin typeface="+mn-lt"/>
                        </a:rPr>
                        <a:t>Minnesota</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pPr algn="l" fontAlgn="b"/>
                      <a:endParaRPr lang="en-US" sz="1400" b="0" i="0" u="none" strike="noStrike" dirty="0">
                        <a:solidFill>
                          <a:srgbClr val="000000"/>
                        </a:solidFill>
                        <a:effectLst/>
                        <a:latin typeface="+mn-lt"/>
                      </a:endParaRPr>
                    </a:p>
                  </a:txBody>
                  <a:tcPr marL="4763" marR="4763" marT="4763" marB="0" anchor="b"/>
                </a:tc>
                <a:tc hMerge="1">
                  <a:txBody>
                    <a:bodyPr/>
                    <a:lstStyle/>
                    <a:p>
                      <a:pPr algn="l" fontAlgn="b"/>
                      <a:endParaRPr lang="en-US" sz="1400" b="0" i="0" u="none" strike="noStrike" dirty="0">
                        <a:solidFill>
                          <a:srgbClr val="000000"/>
                        </a:solidFill>
                        <a:effectLst/>
                        <a:latin typeface="+mn-lt"/>
                      </a:endParaRPr>
                    </a:p>
                  </a:txBody>
                  <a:tcPr marL="4763" marR="4763" marT="4763" marB="0" anchor="b"/>
                </a:tc>
                <a:tc gridSpan="3">
                  <a:txBody>
                    <a:bodyPr/>
                    <a:lstStyle/>
                    <a:p>
                      <a:pPr algn="l" fontAlgn="b"/>
                      <a:r>
                        <a:rPr lang="en-US" sz="1400" u="none" strike="noStrike" dirty="0">
                          <a:solidFill>
                            <a:schemeClr val="bg1"/>
                          </a:solidFill>
                          <a:effectLst/>
                          <a:latin typeface="+mn-lt"/>
                        </a:rPr>
                        <a:t>Florida</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pPr algn="l" fontAlgn="b"/>
                      <a:endParaRPr lang="en-US" sz="1400" b="0" i="0" u="none" strike="noStrike" dirty="0">
                        <a:solidFill>
                          <a:srgbClr val="000000"/>
                        </a:solidFill>
                        <a:effectLst/>
                        <a:latin typeface="+mn-lt"/>
                      </a:endParaRPr>
                    </a:p>
                  </a:txBody>
                  <a:tcPr marL="4763" marR="4763" marT="4763" marB="0" anchor="b"/>
                </a:tc>
                <a:tc hMerge="1">
                  <a:txBody>
                    <a:bodyPr/>
                    <a:lstStyle/>
                    <a:p>
                      <a:pPr algn="l" fontAlgn="b"/>
                      <a:endParaRPr lang="en-US" sz="1400" b="0" i="0" u="none" strike="noStrike" dirty="0">
                        <a:solidFill>
                          <a:srgbClr val="000000"/>
                        </a:solidFill>
                        <a:effectLst/>
                        <a:latin typeface="+mn-lt"/>
                      </a:endParaRPr>
                    </a:p>
                  </a:txBody>
                  <a:tcPr marL="4763" marR="4763" marT="4763" marB="0" anchor="b"/>
                </a:tc>
                <a:tc gridSpan="3">
                  <a:txBody>
                    <a:bodyPr/>
                    <a:lstStyle/>
                    <a:p>
                      <a:pPr algn="l" fontAlgn="b"/>
                      <a:r>
                        <a:rPr lang="en-US" sz="1400" u="none" strike="noStrike" dirty="0">
                          <a:solidFill>
                            <a:schemeClr val="bg1"/>
                          </a:solidFill>
                          <a:effectLst/>
                          <a:latin typeface="+mn-lt"/>
                        </a:rPr>
                        <a:t>Mississippi</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pPr algn="l" fontAlgn="b"/>
                      <a:endParaRPr lang="en-US" sz="1400" b="0" i="0" u="none" strike="noStrike" dirty="0">
                        <a:solidFill>
                          <a:srgbClr val="000000"/>
                        </a:solidFill>
                        <a:effectLst/>
                        <a:latin typeface="+mn-lt"/>
                      </a:endParaRPr>
                    </a:p>
                  </a:txBody>
                  <a:tcPr marL="4763" marR="4763" marT="4763" marB="0" anchor="b"/>
                </a:tc>
                <a:tc hMerge="1">
                  <a:txBody>
                    <a:bodyPr/>
                    <a:lstStyle/>
                    <a:p>
                      <a:pPr algn="l" fontAlgn="b"/>
                      <a:endParaRPr lang="en-US" sz="1400" b="0" i="0" u="none" strike="noStrike" dirty="0">
                        <a:solidFill>
                          <a:srgbClr val="000000"/>
                        </a:solidFill>
                        <a:effectLst/>
                        <a:latin typeface="+mn-lt"/>
                      </a:endParaRPr>
                    </a:p>
                  </a:txBody>
                  <a:tcPr marL="4763" marR="4763" marT="4763" marB="0" anchor="b"/>
                </a:tc>
                <a:tc gridSpan="2">
                  <a:txBody>
                    <a:bodyPr/>
                    <a:lstStyle/>
                    <a:p>
                      <a:pPr algn="l" fontAlgn="b"/>
                      <a:r>
                        <a:rPr lang="en-US" sz="1400" u="none" strike="noStrike" dirty="0">
                          <a:solidFill>
                            <a:schemeClr val="bg1"/>
                          </a:solidFill>
                          <a:effectLst/>
                          <a:latin typeface="+mn-lt"/>
                        </a:rPr>
                        <a:t>National Public</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2116630004"/>
                  </a:ext>
                </a:extLst>
              </a:tr>
              <a:tr h="180975">
                <a:tc>
                  <a:txBody>
                    <a:bodyPr/>
                    <a:lstStyle/>
                    <a:p>
                      <a:pPr algn="l" fontAlgn="b"/>
                      <a:r>
                        <a:rPr lang="sv-SE" sz="1400" u="none" strike="noStrike" dirty="0">
                          <a:effectLst/>
                          <a:latin typeface="+mn-lt"/>
                        </a:rPr>
                        <a:t>Grade 4 Math</a:t>
                      </a:r>
                      <a:endParaRPr lang="sv-SE"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a:effectLst/>
                          <a:latin typeface="+mn-lt"/>
                        </a:rPr>
                        <a:t>Rank</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Gap</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Rank</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a:effectLst/>
                          <a:latin typeface="+mn-lt"/>
                        </a:rPr>
                        <a:t>Gap</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Rank</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a:effectLst/>
                          <a:latin typeface="+mn-lt"/>
                        </a:rPr>
                        <a:t>Gap</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400" u="none" strike="noStrike" dirty="0">
                          <a:effectLst/>
                          <a:latin typeface="+mn-lt"/>
                        </a:rPr>
                        <a:t>Gap</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78186981"/>
                  </a:ext>
                </a:extLst>
              </a:tr>
              <a:tr h="180975">
                <a:tc>
                  <a:txBody>
                    <a:bodyPr/>
                    <a:lstStyle/>
                    <a:p>
                      <a:pPr algn="l" fontAlgn="b"/>
                      <a:r>
                        <a:rPr lang="en-US" sz="1400" u="none" strike="noStrike" dirty="0">
                          <a:effectLst/>
                          <a:latin typeface="+mn-lt"/>
                        </a:rPr>
                        <a:t>All Students</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248</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246</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4</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241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23</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240</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5783264"/>
                  </a:ext>
                </a:extLst>
              </a:tr>
              <a:tr h="180975">
                <a:tc>
                  <a:txBody>
                    <a:bodyPr/>
                    <a:lstStyle/>
                    <a:p>
                      <a:pPr algn="l" fontAlgn="b"/>
                      <a:r>
                        <a:rPr lang="en-US" sz="1400" u="none" strike="noStrike" dirty="0">
                          <a:effectLst/>
                          <a:latin typeface="+mn-lt"/>
                        </a:rPr>
                        <a:t>White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258</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254</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4</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251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15</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249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9954465"/>
                  </a:ext>
                </a:extLst>
              </a:tr>
              <a:tr h="202355">
                <a:tc>
                  <a:txBody>
                    <a:bodyPr/>
                    <a:lstStyle/>
                    <a:p>
                      <a:pPr algn="l" fontAlgn="b"/>
                      <a:r>
                        <a:rPr lang="en-US" sz="1400" u="none" strike="noStrike" dirty="0">
                          <a:effectLst/>
                          <a:latin typeface="+mn-lt"/>
                        </a:rPr>
                        <a:t>Black</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226</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14</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31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233</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230</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5</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224</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25</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5171140"/>
                  </a:ext>
                </a:extLst>
              </a:tr>
              <a:tr h="180975">
                <a:tc>
                  <a:txBody>
                    <a:bodyPr/>
                    <a:lstStyle/>
                    <a:p>
                      <a:pPr algn="l" fontAlgn="b"/>
                      <a:r>
                        <a:rPr lang="en-US" sz="1400" u="none" strike="noStrike" dirty="0">
                          <a:effectLst/>
                          <a:latin typeface="+mn-lt"/>
                        </a:rPr>
                        <a:t>Hispanic</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kern="1200" dirty="0">
                          <a:solidFill>
                            <a:schemeClr val="dk1"/>
                          </a:solidFill>
                          <a:effectLst/>
                          <a:latin typeface="+mn-lt"/>
                          <a:ea typeface="+mn-ea"/>
                          <a:cs typeface="+mn-cs"/>
                        </a:rPr>
                        <a:t>224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43</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34</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242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12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244</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7</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231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18</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1745434"/>
                  </a:ext>
                </a:extLst>
              </a:tr>
              <a:tr h="180975">
                <a:tc>
                  <a:txBody>
                    <a:bodyPr/>
                    <a:lstStyle/>
                    <a:p>
                      <a:pPr algn="l" fontAlgn="b"/>
                      <a:r>
                        <a:rPr lang="en-US" sz="1400" u="none" strike="noStrike">
                          <a:effectLst/>
                          <a:latin typeface="+mn-lt"/>
                        </a:rPr>
                        <a:t>FRL</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231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12</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28</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239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a:effectLst/>
                          <a:latin typeface="+mn-lt"/>
                        </a:rPr>
                        <a:t>17</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236</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229</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u="none" strike="noStrike" dirty="0">
                          <a:effectLst/>
                          <a:latin typeface="+mn-lt"/>
                        </a:rPr>
                        <a:t>24</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5012687"/>
                  </a:ext>
                </a:extLst>
              </a:tr>
            </a:tbl>
          </a:graphicData>
        </a:graphic>
      </p:graphicFrame>
      <p:graphicFrame>
        <p:nvGraphicFramePr>
          <p:cNvPr id="9" name="Table 8">
            <a:extLst>
              <a:ext uri="{FF2B5EF4-FFF2-40B4-BE49-F238E27FC236}">
                <a16:creationId xmlns:a16="http://schemas.microsoft.com/office/drawing/2014/main" id="{F7021B52-B389-400F-B599-BF0B54C43700}"/>
              </a:ext>
            </a:extLst>
          </p:cNvPr>
          <p:cNvGraphicFramePr>
            <a:graphicFrameLocks noGrp="1"/>
          </p:cNvGraphicFramePr>
          <p:nvPr>
            <p:extLst>
              <p:ext uri="{D42A27DB-BD31-4B8C-83A1-F6EECF244321}">
                <p14:modId xmlns:p14="http://schemas.microsoft.com/office/powerpoint/2010/main" val="3911731790"/>
              </p:ext>
            </p:extLst>
          </p:nvPr>
        </p:nvGraphicFramePr>
        <p:xfrm>
          <a:off x="193830" y="3127105"/>
          <a:ext cx="8705850" cy="1609513"/>
        </p:xfrm>
        <a:graphic>
          <a:graphicData uri="http://schemas.openxmlformats.org/drawingml/2006/table">
            <a:tbl>
              <a:tblPr>
                <a:tableStyleId>{5C22544A-7EE6-4342-B048-85BDC9FD1C3A}</a:tableStyleId>
              </a:tblPr>
              <a:tblGrid>
                <a:gridCol w="1096184">
                  <a:extLst>
                    <a:ext uri="{9D8B030D-6E8A-4147-A177-3AD203B41FA5}">
                      <a16:colId xmlns:a16="http://schemas.microsoft.com/office/drawing/2014/main" val="1364058383"/>
                    </a:ext>
                  </a:extLst>
                </a:gridCol>
                <a:gridCol w="929649">
                  <a:extLst>
                    <a:ext uri="{9D8B030D-6E8A-4147-A177-3AD203B41FA5}">
                      <a16:colId xmlns:a16="http://schemas.microsoft.com/office/drawing/2014/main" val="952579333"/>
                    </a:ext>
                  </a:extLst>
                </a:gridCol>
                <a:gridCol w="503560">
                  <a:extLst>
                    <a:ext uri="{9D8B030D-6E8A-4147-A177-3AD203B41FA5}">
                      <a16:colId xmlns:a16="http://schemas.microsoft.com/office/drawing/2014/main" val="2639949973"/>
                    </a:ext>
                  </a:extLst>
                </a:gridCol>
                <a:gridCol w="503560">
                  <a:extLst>
                    <a:ext uri="{9D8B030D-6E8A-4147-A177-3AD203B41FA5}">
                      <a16:colId xmlns:a16="http://schemas.microsoft.com/office/drawing/2014/main" val="1326757463"/>
                    </a:ext>
                  </a:extLst>
                </a:gridCol>
                <a:gridCol w="968384">
                  <a:extLst>
                    <a:ext uri="{9D8B030D-6E8A-4147-A177-3AD203B41FA5}">
                      <a16:colId xmlns:a16="http://schemas.microsoft.com/office/drawing/2014/main" val="3435479219"/>
                    </a:ext>
                  </a:extLst>
                </a:gridCol>
                <a:gridCol w="735972">
                  <a:extLst>
                    <a:ext uri="{9D8B030D-6E8A-4147-A177-3AD203B41FA5}">
                      <a16:colId xmlns:a16="http://schemas.microsoft.com/office/drawing/2014/main" val="820595932"/>
                    </a:ext>
                  </a:extLst>
                </a:gridCol>
                <a:gridCol w="387354">
                  <a:extLst>
                    <a:ext uri="{9D8B030D-6E8A-4147-A177-3AD203B41FA5}">
                      <a16:colId xmlns:a16="http://schemas.microsoft.com/office/drawing/2014/main" val="1898349094"/>
                    </a:ext>
                  </a:extLst>
                </a:gridCol>
                <a:gridCol w="968384">
                  <a:extLst>
                    <a:ext uri="{9D8B030D-6E8A-4147-A177-3AD203B41FA5}">
                      <a16:colId xmlns:a16="http://schemas.microsoft.com/office/drawing/2014/main" val="4201552415"/>
                    </a:ext>
                  </a:extLst>
                </a:gridCol>
                <a:gridCol w="542295">
                  <a:extLst>
                    <a:ext uri="{9D8B030D-6E8A-4147-A177-3AD203B41FA5}">
                      <a16:colId xmlns:a16="http://schemas.microsoft.com/office/drawing/2014/main" val="2219872937"/>
                    </a:ext>
                  </a:extLst>
                </a:gridCol>
                <a:gridCol w="464824">
                  <a:extLst>
                    <a:ext uri="{9D8B030D-6E8A-4147-A177-3AD203B41FA5}">
                      <a16:colId xmlns:a16="http://schemas.microsoft.com/office/drawing/2014/main" val="867307486"/>
                    </a:ext>
                  </a:extLst>
                </a:gridCol>
                <a:gridCol w="1200796">
                  <a:extLst>
                    <a:ext uri="{9D8B030D-6E8A-4147-A177-3AD203B41FA5}">
                      <a16:colId xmlns:a16="http://schemas.microsoft.com/office/drawing/2014/main" val="668697819"/>
                    </a:ext>
                  </a:extLst>
                </a:gridCol>
                <a:gridCol w="404888">
                  <a:extLst>
                    <a:ext uri="{9D8B030D-6E8A-4147-A177-3AD203B41FA5}">
                      <a16:colId xmlns:a16="http://schemas.microsoft.com/office/drawing/2014/main" val="556484553"/>
                    </a:ext>
                  </a:extLst>
                </a:gridCol>
              </a:tblGrid>
              <a:tr h="300775">
                <a:tc>
                  <a:txBody>
                    <a:bodyPr/>
                    <a:lstStyle/>
                    <a:p>
                      <a:pPr algn="l" fontAlgn="b"/>
                      <a:r>
                        <a:rPr lang="sv-SE" sz="1400" u="none" strike="noStrike" dirty="0">
                          <a:solidFill>
                            <a:schemeClr val="bg1"/>
                          </a:solidFill>
                          <a:effectLst/>
                          <a:latin typeface="+mn-lt"/>
                        </a:rPr>
                        <a:t>2019 NAEP </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gridSpan="3">
                  <a:txBody>
                    <a:bodyPr/>
                    <a:lstStyle/>
                    <a:p>
                      <a:pPr algn="l" fontAlgn="b"/>
                      <a:r>
                        <a:rPr lang="en-US" sz="1400" u="none" strike="noStrike" dirty="0">
                          <a:solidFill>
                            <a:schemeClr val="bg1"/>
                          </a:solidFill>
                          <a:effectLst/>
                          <a:latin typeface="+mn-lt"/>
                        </a:rPr>
                        <a:t>Minnesota</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pPr algn="l" fontAlgn="b"/>
                      <a:endParaRPr lang="en-US" sz="1400" b="0" i="0" u="none" strike="noStrike" dirty="0">
                        <a:solidFill>
                          <a:schemeClr val="bg1"/>
                        </a:solidFill>
                        <a:effectLst/>
                        <a:latin typeface="+mn-lt"/>
                      </a:endParaRPr>
                    </a:p>
                  </a:txBody>
                  <a:tcPr marL="4763" marR="4763" marT="4763" marB="0" anchor="b">
                    <a:solidFill>
                      <a:schemeClr val="bg2"/>
                    </a:solidFill>
                  </a:tcPr>
                </a:tc>
                <a:tc hMerge="1">
                  <a:txBody>
                    <a:bodyPr/>
                    <a:lstStyle/>
                    <a:p>
                      <a:pPr algn="l" fontAlgn="b"/>
                      <a:endParaRPr lang="en-US" sz="1400" b="0" i="0" u="none" strike="noStrike" dirty="0">
                        <a:solidFill>
                          <a:schemeClr val="bg1"/>
                        </a:solidFill>
                        <a:effectLst/>
                        <a:latin typeface="+mn-lt"/>
                      </a:endParaRPr>
                    </a:p>
                  </a:txBody>
                  <a:tcPr marL="4763" marR="4763" marT="4763" marB="0" anchor="b">
                    <a:solidFill>
                      <a:schemeClr val="bg2"/>
                    </a:solidFill>
                  </a:tcPr>
                </a:tc>
                <a:tc gridSpan="3">
                  <a:txBody>
                    <a:bodyPr/>
                    <a:lstStyle/>
                    <a:p>
                      <a:pPr algn="l" fontAlgn="b"/>
                      <a:r>
                        <a:rPr lang="en-US" sz="1400" u="none" strike="noStrike" dirty="0">
                          <a:solidFill>
                            <a:schemeClr val="bg1"/>
                          </a:solidFill>
                          <a:effectLst/>
                          <a:latin typeface="+mn-lt"/>
                        </a:rPr>
                        <a:t>Florida</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pPr algn="l" fontAlgn="b"/>
                      <a:endParaRPr lang="en-US" sz="1400" b="0" i="0" u="none" strike="noStrike" dirty="0">
                        <a:solidFill>
                          <a:schemeClr val="bg1"/>
                        </a:solidFill>
                        <a:effectLst/>
                        <a:latin typeface="+mn-lt"/>
                      </a:endParaRPr>
                    </a:p>
                  </a:txBody>
                  <a:tcPr marL="4763" marR="4763" marT="4763" marB="0" anchor="b">
                    <a:solidFill>
                      <a:schemeClr val="bg2"/>
                    </a:solidFill>
                  </a:tcPr>
                </a:tc>
                <a:tc hMerge="1">
                  <a:txBody>
                    <a:bodyPr/>
                    <a:lstStyle/>
                    <a:p>
                      <a:pPr algn="l" fontAlgn="b"/>
                      <a:endParaRPr lang="en-US" sz="1400" b="0" i="0" u="none" strike="noStrike" dirty="0">
                        <a:solidFill>
                          <a:schemeClr val="bg1"/>
                        </a:solidFill>
                        <a:effectLst/>
                        <a:latin typeface="+mn-lt"/>
                      </a:endParaRPr>
                    </a:p>
                  </a:txBody>
                  <a:tcPr marL="4763" marR="4763" marT="4763" marB="0" anchor="b">
                    <a:solidFill>
                      <a:schemeClr val="bg2"/>
                    </a:solidFill>
                  </a:tcPr>
                </a:tc>
                <a:tc gridSpan="3">
                  <a:txBody>
                    <a:bodyPr/>
                    <a:lstStyle/>
                    <a:p>
                      <a:pPr algn="l" fontAlgn="b"/>
                      <a:r>
                        <a:rPr lang="en-US" sz="1400" u="none" strike="noStrike" dirty="0">
                          <a:solidFill>
                            <a:schemeClr val="bg1"/>
                          </a:solidFill>
                          <a:effectLst/>
                          <a:latin typeface="+mn-lt"/>
                        </a:rPr>
                        <a:t>Mississippi</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pPr algn="l" fontAlgn="b"/>
                      <a:endParaRPr lang="en-US" sz="1400" b="0" i="0" u="none" strike="noStrike" dirty="0">
                        <a:solidFill>
                          <a:schemeClr val="bg1"/>
                        </a:solidFill>
                        <a:effectLst/>
                        <a:latin typeface="+mn-lt"/>
                      </a:endParaRPr>
                    </a:p>
                  </a:txBody>
                  <a:tcPr marL="4763" marR="4763" marT="4763" marB="0" anchor="b">
                    <a:solidFill>
                      <a:schemeClr val="bg2"/>
                    </a:solidFill>
                  </a:tcPr>
                </a:tc>
                <a:tc hMerge="1">
                  <a:txBody>
                    <a:bodyPr/>
                    <a:lstStyle/>
                    <a:p>
                      <a:pPr algn="l" fontAlgn="b"/>
                      <a:endParaRPr lang="en-US" sz="1400" b="0" i="0" u="none" strike="noStrike" dirty="0">
                        <a:solidFill>
                          <a:schemeClr val="bg1"/>
                        </a:solidFill>
                        <a:effectLst/>
                        <a:latin typeface="+mn-lt"/>
                      </a:endParaRPr>
                    </a:p>
                  </a:txBody>
                  <a:tcPr marL="4763" marR="4763" marT="4763" marB="0" anchor="b">
                    <a:solidFill>
                      <a:schemeClr val="bg2"/>
                    </a:solidFill>
                  </a:tcPr>
                </a:tc>
                <a:tc gridSpan="2">
                  <a:txBody>
                    <a:bodyPr/>
                    <a:lstStyle/>
                    <a:p>
                      <a:pPr algn="l" fontAlgn="b"/>
                      <a:r>
                        <a:rPr lang="en-US" sz="1400" u="none" strike="noStrike" dirty="0">
                          <a:solidFill>
                            <a:schemeClr val="bg1"/>
                          </a:solidFill>
                          <a:effectLst/>
                          <a:latin typeface="+mn-lt"/>
                        </a:rPr>
                        <a:t>National Public</a:t>
                      </a:r>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57262185"/>
                  </a:ext>
                </a:extLst>
              </a:tr>
              <a:tr h="180975">
                <a:tc>
                  <a:txBody>
                    <a:bodyPr/>
                    <a:lstStyle/>
                    <a:p>
                      <a:pPr algn="l" fontAlgn="b"/>
                      <a:r>
                        <a:rPr lang="en-US" sz="1400" u="none" strike="noStrike" dirty="0">
                          <a:effectLst/>
                          <a:latin typeface="+mn-lt"/>
                        </a:rPr>
                        <a:t>Grade 4 Read</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Rank</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Gap</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Rank</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Gap</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Rank</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Gap</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Scale Score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400" u="none" strike="noStrike" dirty="0">
                          <a:effectLst/>
                          <a:latin typeface="+mn-lt"/>
                        </a:rPr>
                        <a:t>Gap</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04532981"/>
                  </a:ext>
                </a:extLst>
              </a:tr>
              <a:tr h="180975">
                <a:tc>
                  <a:txBody>
                    <a:bodyPr/>
                    <a:lstStyle/>
                    <a:p>
                      <a:pPr algn="l" fontAlgn="b"/>
                      <a:r>
                        <a:rPr lang="en-US" sz="1400" u="none" strike="noStrike" dirty="0">
                          <a:effectLst/>
                          <a:latin typeface="+mn-lt"/>
                        </a:rPr>
                        <a:t>All Students</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222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12</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225</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6</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219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28</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219</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9197897"/>
                  </a:ext>
                </a:extLst>
              </a:tr>
              <a:tr h="180975">
                <a:tc>
                  <a:txBody>
                    <a:bodyPr/>
                    <a:lstStyle/>
                    <a:p>
                      <a:pPr algn="l" fontAlgn="b"/>
                      <a:r>
                        <a:rPr lang="en-US" sz="1400" u="none" strike="noStrike" dirty="0">
                          <a:effectLst/>
                          <a:latin typeface="+mn-lt"/>
                        </a:rPr>
                        <a:t>White</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231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15</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233</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230</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19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229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62044"/>
                  </a:ext>
                </a:extLst>
              </a:tr>
              <a:tr h="180975">
                <a:tc>
                  <a:txBody>
                    <a:bodyPr/>
                    <a:lstStyle/>
                    <a:p>
                      <a:pPr algn="l" fontAlgn="b"/>
                      <a:r>
                        <a:rPr lang="en-US" sz="1400" u="none" strike="noStrike" dirty="0">
                          <a:effectLst/>
                          <a:latin typeface="+mn-lt"/>
                        </a:rPr>
                        <a:t>Black</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201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22</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30</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211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4</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23</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209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7</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203</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26</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4408055"/>
                  </a:ext>
                </a:extLst>
              </a:tr>
              <a:tr h="180975">
                <a:tc>
                  <a:txBody>
                    <a:bodyPr/>
                    <a:lstStyle/>
                    <a:p>
                      <a:pPr algn="l" fontAlgn="b"/>
                      <a:r>
                        <a:rPr lang="en-US" sz="1400" u="none" strike="noStrike" dirty="0">
                          <a:effectLst/>
                          <a:latin typeface="+mn-lt"/>
                        </a:rPr>
                        <a:t>Hispanic</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202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43</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221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12</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221</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208</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9056049"/>
                  </a:ext>
                </a:extLst>
              </a:tr>
              <a:tr h="180975">
                <a:tc>
                  <a:txBody>
                    <a:bodyPr/>
                    <a:lstStyle/>
                    <a:p>
                      <a:pPr algn="l" fontAlgn="b"/>
                      <a:r>
                        <a:rPr lang="en-US" sz="1400" u="none" strike="noStrike" dirty="0">
                          <a:effectLst/>
                          <a:latin typeface="+mn-lt"/>
                        </a:rPr>
                        <a:t>FRL</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205</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40</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29</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216</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215</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3</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24</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207</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28</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928675"/>
                  </a:ext>
                </a:extLst>
              </a:tr>
            </a:tbl>
          </a:graphicData>
        </a:graphic>
      </p:graphicFrame>
      <p:graphicFrame>
        <p:nvGraphicFramePr>
          <p:cNvPr id="10" name="Content Placeholder 9">
            <a:extLst>
              <a:ext uri="{FF2B5EF4-FFF2-40B4-BE49-F238E27FC236}">
                <a16:creationId xmlns:a16="http://schemas.microsoft.com/office/drawing/2014/main" id="{C3ECACF6-D710-495F-B136-1AD2C2D6A839}"/>
              </a:ext>
            </a:extLst>
          </p:cNvPr>
          <p:cNvGraphicFramePr>
            <a:graphicFrameLocks/>
          </p:cNvGraphicFramePr>
          <p:nvPr>
            <p:extLst>
              <p:ext uri="{D42A27DB-BD31-4B8C-83A1-F6EECF244321}">
                <p14:modId xmlns:p14="http://schemas.microsoft.com/office/powerpoint/2010/main" val="196192380"/>
              </p:ext>
            </p:extLst>
          </p:nvPr>
        </p:nvGraphicFramePr>
        <p:xfrm>
          <a:off x="209550" y="4959691"/>
          <a:ext cx="8705848" cy="1541709"/>
        </p:xfrm>
        <a:graphic>
          <a:graphicData uri="http://schemas.openxmlformats.org/drawingml/2006/table">
            <a:tbl>
              <a:tblPr>
                <a:tableStyleId>{5C22544A-7EE6-4342-B048-85BDC9FD1C3A}</a:tableStyleId>
              </a:tblPr>
              <a:tblGrid>
                <a:gridCol w="2615176">
                  <a:extLst>
                    <a:ext uri="{9D8B030D-6E8A-4147-A177-3AD203B41FA5}">
                      <a16:colId xmlns:a16="http://schemas.microsoft.com/office/drawing/2014/main" val="2472886035"/>
                    </a:ext>
                  </a:extLst>
                </a:gridCol>
                <a:gridCol w="1622533">
                  <a:extLst>
                    <a:ext uri="{9D8B030D-6E8A-4147-A177-3AD203B41FA5}">
                      <a16:colId xmlns:a16="http://schemas.microsoft.com/office/drawing/2014/main" val="121555308"/>
                    </a:ext>
                  </a:extLst>
                </a:gridCol>
                <a:gridCol w="1420985">
                  <a:extLst>
                    <a:ext uri="{9D8B030D-6E8A-4147-A177-3AD203B41FA5}">
                      <a16:colId xmlns:a16="http://schemas.microsoft.com/office/drawing/2014/main" val="3845512756"/>
                    </a:ext>
                  </a:extLst>
                </a:gridCol>
                <a:gridCol w="1411462">
                  <a:extLst>
                    <a:ext uri="{9D8B030D-6E8A-4147-A177-3AD203B41FA5}">
                      <a16:colId xmlns:a16="http://schemas.microsoft.com/office/drawing/2014/main" val="850925159"/>
                    </a:ext>
                  </a:extLst>
                </a:gridCol>
                <a:gridCol w="1635692">
                  <a:extLst>
                    <a:ext uri="{9D8B030D-6E8A-4147-A177-3AD203B41FA5}">
                      <a16:colId xmlns:a16="http://schemas.microsoft.com/office/drawing/2014/main" val="2761676619"/>
                    </a:ext>
                  </a:extLst>
                </a:gridCol>
              </a:tblGrid>
              <a:tr h="0">
                <a:tc>
                  <a:txBody>
                    <a:bodyPr/>
                    <a:lstStyle/>
                    <a:p>
                      <a:pPr algn="l" fontAlgn="b"/>
                      <a:endParaRPr lang="en-US" sz="1400" b="0"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400" b="1" u="none" strike="noStrike" dirty="0">
                          <a:solidFill>
                            <a:schemeClr val="bg1"/>
                          </a:solidFill>
                          <a:effectLst/>
                          <a:latin typeface="+mn-lt"/>
                        </a:rPr>
                        <a:t>Minnesota</a:t>
                      </a:r>
                      <a:endParaRPr lang="en-US" sz="1400" b="1"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400" b="1" u="none" strike="noStrike" dirty="0">
                          <a:solidFill>
                            <a:schemeClr val="bg1"/>
                          </a:solidFill>
                          <a:effectLst/>
                          <a:latin typeface="+mn-lt"/>
                        </a:rPr>
                        <a:t>Florida</a:t>
                      </a:r>
                      <a:endParaRPr lang="en-US" sz="1400" b="1"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400" b="1" u="none" strike="noStrike" dirty="0">
                          <a:solidFill>
                            <a:schemeClr val="bg1"/>
                          </a:solidFill>
                          <a:effectLst/>
                          <a:latin typeface="+mn-lt"/>
                        </a:rPr>
                        <a:t>Mississippi</a:t>
                      </a:r>
                      <a:endParaRPr lang="en-US" sz="1400" b="1"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tc>
                  <a:txBody>
                    <a:bodyPr/>
                    <a:lstStyle/>
                    <a:p>
                      <a:pPr algn="r" fontAlgn="b"/>
                      <a:r>
                        <a:rPr lang="en-US" sz="1400" b="1" u="none" strike="noStrike" dirty="0">
                          <a:solidFill>
                            <a:schemeClr val="bg1"/>
                          </a:solidFill>
                          <a:effectLst/>
                          <a:latin typeface="+mn-lt"/>
                        </a:rPr>
                        <a:t>West Virginia</a:t>
                      </a:r>
                      <a:endParaRPr lang="en-US" sz="1400" b="1" i="0" u="none" strike="noStrike" dirty="0">
                        <a:solidFill>
                          <a:schemeClr val="bg1"/>
                        </a:solidFill>
                        <a:effectLst/>
                        <a:latin typeface="+mn-lt"/>
                      </a:endParaRPr>
                    </a:p>
                  </a:txBody>
                  <a:tcPr marL="4763" marR="4763" marT="4763" marB="0" anchor="b">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28043631"/>
                  </a:ext>
                </a:extLst>
              </a:tr>
              <a:tr h="223539">
                <a:tc>
                  <a:txBody>
                    <a:bodyPr/>
                    <a:lstStyle/>
                    <a:p>
                      <a:pPr algn="l" fontAlgn="b"/>
                      <a:r>
                        <a:rPr lang="en-US" sz="1400" u="none" strike="noStrike" dirty="0">
                          <a:solidFill>
                            <a:schemeClr val="tx1"/>
                          </a:solidFill>
                          <a:effectLst/>
                          <a:latin typeface="+mn-lt"/>
                        </a:rPr>
                        <a:t>Student Population</a:t>
                      </a:r>
                      <a:endParaRPr lang="en-US" sz="14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875,021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2,816,791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483,150</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273,855</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74782"/>
                  </a:ext>
                </a:extLst>
              </a:tr>
              <a:tr h="227555">
                <a:tc>
                  <a:txBody>
                    <a:bodyPr/>
                    <a:lstStyle/>
                    <a:p>
                      <a:pPr algn="l" fontAlgn="b"/>
                      <a:r>
                        <a:rPr lang="en-US" sz="1400" u="none" strike="noStrike" dirty="0">
                          <a:solidFill>
                            <a:schemeClr val="tx1"/>
                          </a:solidFill>
                          <a:effectLst/>
                          <a:latin typeface="+mn-lt"/>
                        </a:rPr>
                        <a:t>Black</a:t>
                      </a:r>
                      <a:endParaRPr lang="en-US" sz="14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11%</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22%</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49%</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4%</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26687"/>
                  </a:ext>
                </a:extLst>
              </a:tr>
              <a:tr h="122852">
                <a:tc>
                  <a:txBody>
                    <a:bodyPr/>
                    <a:lstStyle/>
                    <a:p>
                      <a:pPr algn="l" fontAlgn="b"/>
                      <a:r>
                        <a:rPr lang="en-US" sz="1400" u="none" strike="noStrike" dirty="0">
                          <a:solidFill>
                            <a:schemeClr val="tx1"/>
                          </a:solidFill>
                          <a:effectLst/>
                          <a:latin typeface="+mn-lt"/>
                        </a:rPr>
                        <a:t>Hispanic</a:t>
                      </a:r>
                      <a:endParaRPr lang="en-US" sz="14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9%</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32%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4%</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2%</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799925"/>
                  </a:ext>
                </a:extLst>
              </a:tr>
              <a:tr h="133364">
                <a:tc>
                  <a:txBody>
                    <a:bodyPr/>
                    <a:lstStyle/>
                    <a:p>
                      <a:pPr algn="l" fontAlgn="b"/>
                      <a:r>
                        <a:rPr lang="en-US" sz="1400" u="none" strike="noStrike" dirty="0">
                          <a:solidFill>
                            <a:schemeClr val="tx1"/>
                          </a:solidFill>
                          <a:effectLst/>
                          <a:latin typeface="+mn-lt"/>
                        </a:rPr>
                        <a:t>White</a:t>
                      </a:r>
                      <a:endParaRPr lang="en-US" sz="14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67%</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39%</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44%</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90%</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022114"/>
                  </a:ext>
                </a:extLst>
              </a:tr>
              <a:tr h="193707">
                <a:tc>
                  <a:txBody>
                    <a:bodyPr/>
                    <a:lstStyle/>
                    <a:p>
                      <a:pPr algn="l" fontAlgn="b"/>
                      <a:r>
                        <a:rPr lang="en-US" sz="1400" u="none" strike="noStrike" dirty="0">
                          <a:solidFill>
                            <a:schemeClr val="tx1"/>
                          </a:solidFill>
                          <a:effectLst/>
                          <a:latin typeface="+mn-lt"/>
                        </a:rPr>
                        <a:t>Free/Reduced Lunch</a:t>
                      </a:r>
                      <a:endParaRPr lang="en-US" sz="1400" b="0" i="0" u="none" strike="noStrike" dirty="0">
                        <a:solidFill>
                          <a:schemeClr val="tx1"/>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38%</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58%</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75%</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45%</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30100"/>
                  </a:ext>
                </a:extLst>
              </a:tr>
              <a:tr h="145681">
                <a:tc>
                  <a:txBody>
                    <a:bodyPr/>
                    <a:lstStyle/>
                    <a:p>
                      <a:pPr algn="l" fontAlgn="b"/>
                      <a:r>
                        <a:rPr lang="en-US" sz="1400" b="0" i="0" u="none" strike="noStrike" dirty="0">
                          <a:solidFill>
                            <a:schemeClr val="tx1"/>
                          </a:solidFill>
                          <a:effectLst/>
                          <a:latin typeface="+mn-lt"/>
                        </a:rPr>
                        <a:t>Per Pupil Expenditure</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 $        12,364 </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a:effectLst/>
                          <a:latin typeface="+mn-lt"/>
                        </a:rPr>
                        <a:t> $    9,176 </a:t>
                      </a:r>
                      <a:endParaRPr lang="en-US" sz="1400" b="0" i="0" u="none" strike="noStrike">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 $    8,692 </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u="none" strike="noStrike" dirty="0">
                          <a:effectLst/>
                          <a:latin typeface="+mn-lt"/>
                        </a:rPr>
                        <a:t> $        11,424 </a:t>
                      </a:r>
                      <a:endParaRPr lang="en-US" sz="14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092077"/>
                  </a:ext>
                </a:extLst>
              </a:tr>
            </a:tbl>
          </a:graphicData>
        </a:graphic>
      </p:graphicFrame>
    </p:spTree>
    <p:extLst>
      <p:ext uri="{BB962C8B-B14F-4D97-AF65-F5344CB8AC3E}">
        <p14:creationId xmlns:p14="http://schemas.microsoft.com/office/powerpoint/2010/main" val="105170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4F2D-8A64-403E-80D5-0F26A8D5A67B}"/>
              </a:ext>
            </a:extLst>
          </p:cNvPr>
          <p:cNvSpPr>
            <a:spLocks noGrp="1"/>
          </p:cNvSpPr>
          <p:nvPr>
            <p:ph type="title"/>
          </p:nvPr>
        </p:nvSpPr>
        <p:spPr>
          <a:xfrm>
            <a:off x="228601" y="76202"/>
            <a:ext cx="7876659" cy="705853"/>
          </a:xfrm>
        </p:spPr>
        <p:txBody>
          <a:bodyPr>
            <a:normAutofit/>
          </a:bodyPr>
          <a:lstStyle/>
          <a:p>
            <a:r>
              <a:rPr lang="en-US" dirty="0"/>
              <a:t>NAEP 2019 Grade 4 Math: Race Adjusted</a:t>
            </a:r>
          </a:p>
        </p:txBody>
      </p:sp>
      <p:sp>
        <p:nvSpPr>
          <p:cNvPr id="3" name="Slide Number Placeholder 2">
            <a:extLst>
              <a:ext uri="{FF2B5EF4-FFF2-40B4-BE49-F238E27FC236}">
                <a16:creationId xmlns:a16="http://schemas.microsoft.com/office/drawing/2014/main" id="{FA7288B8-19F7-4DEA-9071-C6ACC5000819}"/>
              </a:ext>
            </a:extLst>
          </p:cNvPr>
          <p:cNvSpPr>
            <a:spLocks noGrp="1"/>
          </p:cNvSpPr>
          <p:nvPr>
            <p:ph type="sldNum" sz="quarter" idx="4"/>
          </p:nvPr>
        </p:nvSpPr>
        <p:spPr/>
        <p:txBody>
          <a:bodyPr/>
          <a:lstStyle/>
          <a:p>
            <a:fld id="{DCBF5701-1E31-4102-832B-09F0AC47C2BD}" type="slidenum">
              <a:rPr lang="en-US" smtClean="0"/>
              <a:pPr/>
              <a:t>19</a:t>
            </a:fld>
            <a:endParaRPr lang="en-US" dirty="0"/>
          </a:p>
        </p:txBody>
      </p:sp>
      <p:pic>
        <p:nvPicPr>
          <p:cNvPr id="6" name="Picture 5">
            <a:extLst>
              <a:ext uri="{FF2B5EF4-FFF2-40B4-BE49-F238E27FC236}">
                <a16:creationId xmlns:a16="http://schemas.microsoft.com/office/drawing/2014/main" id="{2238AEF2-44C5-4B70-800A-855C5C1C1B10}"/>
              </a:ext>
            </a:extLst>
          </p:cNvPr>
          <p:cNvPicPr/>
          <p:nvPr/>
        </p:nvPicPr>
        <p:blipFill rotWithShape="1">
          <a:blip r:embed="rId3"/>
          <a:srcRect l="18349" t="14904" r="45193" b="8403"/>
          <a:stretch/>
        </p:blipFill>
        <p:spPr bwMode="auto">
          <a:xfrm>
            <a:off x="15685" y="799678"/>
            <a:ext cx="4089727" cy="572172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4C1A761-3C2E-4628-B8BE-9E37B242EAD2}"/>
              </a:ext>
            </a:extLst>
          </p:cNvPr>
          <p:cNvPicPr/>
          <p:nvPr/>
        </p:nvPicPr>
        <p:blipFill rotWithShape="1">
          <a:blip r:embed="rId4"/>
          <a:srcRect l="18350" t="14303" r="45028" b="7793"/>
          <a:stretch/>
        </p:blipFill>
        <p:spPr bwMode="auto">
          <a:xfrm>
            <a:off x="4105413" y="799679"/>
            <a:ext cx="4998377" cy="5739282"/>
          </a:xfrm>
          <a:prstGeom prst="rect">
            <a:avLst/>
          </a:prstGeom>
          <a:ln>
            <a:noFill/>
          </a:ln>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id="{36CA8348-C27E-4FA4-BF48-C54E6C04CD9A}"/>
              </a:ext>
            </a:extLst>
          </p:cNvPr>
          <p:cNvCxnSpPr/>
          <p:nvPr/>
        </p:nvCxnSpPr>
        <p:spPr>
          <a:xfrm>
            <a:off x="228601" y="1401627"/>
            <a:ext cx="4151374"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EC23A2D1-5E38-458D-838D-4F028BADEA66}"/>
              </a:ext>
            </a:extLst>
          </p:cNvPr>
          <p:cNvCxnSpPr/>
          <p:nvPr/>
        </p:nvCxnSpPr>
        <p:spPr>
          <a:xfrm>
            <a:off x="228601" y="1693401"/>
            <a:ext cx="4151374"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62710D41-0B34-475D-BC54-8A628AA9507E}"/>
              </a:ext>
            </a:extLst>
          </p:cNvPr>
          <p:cNvCxnSpPr/>
          <p:nvPr/>
        </p:nvCxnSpPr>
        <p:spPr>
          <a:xfrm>
            <a:off x="309045" y="3568590"/>
            <a:ext cx="415137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9001C46B-25E8-43AF-BCCA-2B9675F72307}"/>
              </a:ext>
            </a:extLst>
          </p:cNvPr>
          <p:cNvCxnSpPr>
            <a:cxnSpLocks/>
          </p:cNvCxnSpPr>
          <p:nvPr/>
        </p:nvCxnSpPr>
        <p:spPr>
          <a:xfrm>
            <a:off x="4606771" y="2030137"/>
            <a:ext cx="4425936"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2AE6FFB6-CB0E-4F3B-921F-45C8182C3D8E}"/>
              </a:ext>
            </a:extLst>
          </p:cNvPr>
          <p:cNvCxnSpPr>
            <a:cxnSpLocks/>
          </p:cNvCxnSpPr>
          <p:nvPr/>
        </p:nvCxnSpPr>
        <p:spPr>
          <a:xfrm>
            <a:off x="4610405" y="1739180"/>
            <a:ext cx="44223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E032C07A-EA3E-45E6-8D86-6F430F6B414B}"/>
              </a:ext>
            </a:extLst>
          </p:cNvPr>
          <p:cNvCxnSpPr>
            <a:cxnSpLocks/>
          </p:cNvCxnSpPr>
          <p:nvPr/>
        </p:nvCxnSpPr>
        <p:spPr>
          <a:xfrm>
            <a:off x="4610405" y="1440032"/>
            <a:ext cx="4422302"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772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80" name="Shape 180"/>
          <p:cNvSpPr txBox="1"/>
          <p:nvPr/>
        </p:nvSpPr>
        <p:spPr>
          <a:xfrm>
            <a:off x="152401" y="3699801"/>
            <a:ext cx="3651500" cy="2401215"/>
          </a:xfrm>
          <a:prstGeom prst="rect">
            <a:avLst/>
          </a:prstGeom>
          <a:solidFill>
            <a:schemeClr val="bg2"/>
          </a:solid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797979"/>
              </a:buClr>
              <a:buSzPct val="25000"/>
              <a:buFontTx/>
              <a:buNone/>
              <a:tabLst/>
              <a:defRPr/>
            </a:pPr>
            <a:r>
              <a:rPr kumimoji="0" lang="en-US" sz="2000" b="0" i="0" u="none" strike="noStrike" kern="1200" cap="none" spc="0" normalizeH="0" baseline="0" noProof="0" dirty="0">
                <a:ln>
                  <a:noFill/>
                </a:ln>
                <a:solidFill>
                  <a:schemeClr val="bg1"/>
                </a:solidFill>
                <a:effectLst/>
                <a:uLnTx/>
                <a:uFillTx/>
                <a:latin typeface="Trebuchet MS"/>
                <a:ea typeface="MS PGothic" pitchFamily="34" charset="-128"/>
                <a:cs typeface="+mn-cs"/>
              </a:rPr>
              <a:t>Focused on educational opportunity, innovation and quality, </a:t>
            </a:r>
            <a:r>
              <a:rPr kumimoji="0" lang="en-US" sz="2000" b="0" i="0" u="none" strike="noStrike" kern="1200" cap="none" spc="0" normalizeH="0" baseline="0" noProof="0" dirty="0" err="1">
                <a:ln>
                  <a:noFill/>
                </a:ln>
                <a:solidFill>
                  <a:schemeClr val="bg1"/>
                </a:solidFill>
                <a:effectLst/>
                <a:uLnTx/>
                <a:uFillTx/>
                <a:latin typeface="Trebuchet MS"/>
                <a:ea typeface="MS PGothic" pitchFamily="34" charset="-128"/>
                <a:cs typeface="+mn-cs"/>
              </a:rPr>
              <a:t>Excel</a:t>
            </a:r>
            <a:r>
              <a:rPr kumimoji="0" lang="en-US" sz="2000" b="0" i="1" u="none" strike="noStrike" kern="1200" cap="none" spc="0" normalizeH="0" baseline="0" noProof="0" dirty="0" err="1">
                <a:ln>
                  <a:noFill/>
                </a:ln>
                <a:solidFill>
                  <a:schemeClr val="bg1"/>
                </a:solidFill>
                <a:effectLst/>
                <a:uLnTx/>
                <a:uFillTx/>
                <a:latin typeface="Trebuchet MS"/>
                <a:ea typeface="MS PGothic" pitchFamily="34" charset="-128"/>
                <a:cs typeface="+mn-cs"/>
              </a:rPr>
              <a:t>in</a:t>
            </a:r>
            <a:r>
              <a:rPr kumimoji="0" lang="en-US" sz="2000" b="0" i="0" u="none" strike="noStrike" kern="1200" cap="none" spc="0" normalizeH="0" baseline="0" noProof="0" dirty="0" err="1">
                <a:ln>
                  <a:noFill/>
                </a:ln>
                <a:solidFill>
                  <a:schemeClr val="bg1"/>
                </a:solidFill>
                <a:effectLst/>
                <a:uLnTx/>
                <a:uFillTx/>
                <a:latin typeface="Trebuchet MS"/>
                <a:ea typeface="MS PGothic" pitchFamily="34" charset="-128"/>
                <a:cs typeface="+mn-cs"/>
              </a:rPr>
              <a:t>Ed’s</a:t>
            </a:r>
            <a:r>
              <a:rPr kumimoji="0" lang="en-US" sz="2000" b="0" i="0" u="none" strike="noStrike" kern="1200" cap="none" spc="0" normalizeH="0" baseline="0" noProof="0" dirty="0">
                <a:ln>
                  <a:noFill/>
                </a:ln>
                <a:solidFill>
                  <a:schemeClr val="bg1"/>
                </a:solidFill>
                <a:effectLst/>
                <a:uLnTx/>
                <a:uFillTx/>
                <a:latin typeface="Trebuchet MS"/>
                <a:ea typeface="MS PGothic" pitchFamily="34" charset="-128"/>
                <a:cs typeface="+mn-cs"/>
              </a:rPr>
              <a:t> agenda is increasing student learning, advancing equity and readying graduates for college and career.</a:t>
            </a:r>
          </a:p>
        </p:txBody>
      </p:sp>
      <p:sp>
        <p:nvSpPr>
          <p:cNvPr id="10" name="Rectangle 9"/>
          <p:cNvSpPr/>
          <p:nvPr/>
        </p:nvSpPr>
        <p:spPr>
          <a:xfrm>
            <a:off x="152400" y="2046420"/>
            <a:ext cx="3779884"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797979"/>
              </a:buClr>
              <a:buSzPct val="25000"/>
              <a:buFontTx/>
              <a:buNone/>
              <a:tabLst/>
              <a:defRPr/>
            </a:pPr>
            <a:r>
              <a:rPr kumimoji="0" lang="en-US" b="0" i="0" u="none" strike="noStrike" kern="1200" cap="none" spc="0" normalizeH="0" baseline="0" noProof="0" dirty="0">
                <a:ln>
                  <a:noFill/>
                </a:ln>
                <a:solidFill>
                  <a:srgbClr val="2D2D2D"/>
                </a:solidFill>
                <a:effectLst/>
                <a:uLnTx/>
                <a:uFillTx/>
                <a:latin typeface="Trebuchet MS"/>
                <a:ea typeface="MS PGothic" pitchFamily="34" charset="-128"/>
                <a:cs typeface="+mn-cs"/>
              </a:rPr>
              <a:t>501(c)(3) organization that supports state leaders in transforming education to unlock opportunity and lifelong success for each and every child.</a:t>
            </a:r>
          </a:p>
        </p:txBody>
      </p:sp>
      <p:sp>
        <p:nvSpPr>
          <p:cNvPr id="57" name="Shape 171"/>
          <p:cNvSpPr txBox="1">
            <a:spLocks/>
          </p:cNvSpPr>
          <p:nvPr/>
        </p:nvSpPr>
        <p:spPr>
          <a:xfrm>
            <a:off x="97147" y="-79568"/>
            <a:ext cx="7522853" cy="1066800"/>
          </a:xfrm>
          <a:prstGeom prst="rect">
            <a:avLst/>
          </a:prstGeom>
          <a:noFill/>
          <a:ln>
            <a:noFill/>
          </a:ln>
        </p:spPr>
        <p:txBody>
          <a:bodyPr lIns="91425" tIns="45700" rIns="91425" bIns="45700" anchor="ctr" anchorCtr="0">
            <a:noAutofit/>
          </a:bodyPr>
          <a:lstStyle>
            <a:lvl1pPr algn="l" defTabSz="914400" rtl="0" eaLnBrk="1" latinLnBrk="0" hangingPunct="1">
              <a:spcBef>
                <a:spcPct val="0"/>
              </a:spcBef>
              <a:buNone/>
              <a:defRPr sz="3200" b="1" kern="1200" spc="0">
                <a:solidFill>
                  <a:srgbClr val="026BB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ts val="0"/>
              </a:spcBef>
              <a:spcAft>
                <a:spcPts val="0"/>
              </a:spcAft>
              <a:buClr>
                <a:srgbClr val="026BB2"/>
              </a:buClr>
              <a:buSzPct val="25000"/>
              <a:buFont typeface="Arial"/>
              <a:buNone/>
              <a:tabLst/>
              <a:defRPr/>
            </a:pPr>
            <a:r>
              <a:rPr kumimoji="0" lang="en-US" sz="2800" b="1" i="0" u="none" strike="noStrike" kern="1200" cap="none" spc="0" normalizeH="0" baseline="0" noProof="0" dirty="0">
                <a:ln>
                  <a:noFill/>
                </a:ln>
                <a:solidFill>
                  <a:srgbClr val="FFFFFF"/>
                </a:solidFill>
                <a:effectLst/>
                <a:uLnTx/>
                <a:uFillTx/>
                <a:latin typeface="Trebuchet MS"/>
                <a:ea typeface="Arial"/>
                <a:cs typeface="Arial"/>
                <a:sym typeface="Arial"/>
              </a:rPr>
              <a:t>Foundation for Excellence in Education</a:t>
            </a:r>
          </a:p>
        </p:txBody>
      </p:sp>
      <p:pic>
        <p:nvPicPr>
          <p:cNvPr id="4" name="Picture 3">
            <a:extLst>
              <a:ext uri="{FF2B5EF4-FFF2-40B4-BE49-F238E27FC236}">
                <a16:creationId xmlns:a16="http://schemas.microsoft.com/office/drawing/2014/main" id="{8BACABD9-C5F5-4807-8601-279968C99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96527"/>
            <a:ext cx="2743200" cy="698659"/>
          </a:xfrm>
          <a:prstGeom prst="rect">
            <a:avLst/>
          </a:prstGeom>
        </p:spPr>
      </p:pic>
      <p:sp>
        <p:nvSpPr>
          <p:cNvPr id="67" name="Shape 179">
            <a:extLst>
              <a:ext uri="{FF2B5EF4-FFF2-40B4-BE49-F238E27FC236}">
                <a16:creationId xmlns:a16="http://schemas.microsoft.com/office/drawing/2014/main" id="{052B7E00-91EC-4DE8-8105-D1516F923B98}"/>
              </a:ext>
            </a:extLst>
          </p:cNvPr>
          <p:cNvSpPr txBox="1"/>
          <p:nvPr/>
        </p:nvSpPr>
        <p:spPr>
          <a:xfrm>
            <a:off x="4687215" y="1033035"/>
            <a:ext cx="3333892" cy="369332"/>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a:ln>
                  <a:noFill/>
                </a:ln>
                <a:solidFill>
                  <a:schemeClr val="bg2"/>
                </a:solidFill>
                <a:effectLst/>
                <a:uLnTx/>
                <a:uFillTx/>
                <a:latin typeface="+mn-lt"/>
                <a:ea typeface="Arial"/>
                <a:cs typeface="Arial"/>
                <a:sym typeface="Arial"/>
              </a:rPr>
              <a:t>Our c3 Board of Directors</a:t>
            </a:r>
          </a:p>
        </p:txBody>
      </p:sp>
      <p:sp>
        <p:nvSpPr>
          <p:cNvPr id="17" name="Slide Number Placeholder 4">
            <a:extLst>
              <a:ext uri="{FF2B5EF4-FFF2-40B4-BE49-F238E27FC236}">
                <a16:creationId xmlns:a16="http://schemas.microsoft.com/office/drawing/2014/main" id="{DF4012B3-EA2C-4BC7-973B-61D1DFBEBF11}"/>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BF5701-1E31-4102-832B-09F0AC47C2BD}" type="slidenum">
              <a:rPr kumimoji="0" lang="en-US" sz="1200" b="1" i="0" u="none" strike="noStrike" kern="1200" cap="none" spc="0" normalizeH="0" baseline="0" noProof="0" smtClean="0">
                <a:ln>
                  <a:noFill/>
                </a:ln>
                <a:solidFill>
                  <a:srgbClr val="05678B"/>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srgbClr val="05678B"/>
              </a:solidFill>
              <a:effectLst/>
              <a:uLnTx/>
              <a:uFillTx/>
              <a:latin typeface="Arial" charset="0"/>
              <a:ea typeface="MS PGothic" pitchFamily="34" charset="-128"/>
              <a:cs typeface="+mn-cs"/>
            </a:endParaRPr>
          </a:p>
        </p:txBody>
      </p:sp>
      <p:pic>
        <p:nvPicPr>
          <p:cNvPr id="8" name="Picture 7">
            <a:extLst>
              <a:ext uri="{FF2B5EF4-FFF2-40B4-BE49-F238E27FC236}">
                <a16:creationId xmlns:a16="http://schemas.microsoft.com/office/drawing/2014/main" id="{D5371D37-56BB-479A-A8FA-394D7191E913}"/>
              </a:ext>
            </a:extLst>
          </p:cNvPr>
          <p:cNvPicPr>
            <a:picLocks noChangeAspect="1"/>
          </p:cNvPicPr>
          <p:nvPr/>
        </p:nvPicPr>
        <p:blipFill>
          <a:blip r:embed="rId4"/>
          <a:stretch>
            <a:fillRect/>
          </a:stretch>
        </p:blipFill>
        <p:spPr>
          <a:xfrm>
            <a:off x="3946480" y="1576641"/>
            <a:ext cx="5181600" cy="4524375"/>
          </a:xfrm>
          <a:prstGeom prst="rect">
            <a:avLst/>
          </a:prstGeom>
        </p:spPr>
      </p:pic>
    </p:spTree>
    <p:extLst>
      <p:ext uri="{BB962C8B-B14F-4D97-AF65-F5344CB8AC3E}">
        <p14:creationId xmlns:p14="http://schemas.microsoft.com/office/powerpoint/2010/main" val="139726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4F2D-8A64-403E-80D5-0F26A8D5A67B}"/>
              </a:ext>
            </a:extLst>
          </p:cNvPr>
          <p:cNvSpPr>
            <a:spLocks noGrp="1"/>
          </p:cNvSpPr>
          <p:nvPr>
            <p:ph type="title"/>
          </p:nvPr>
        </p:nvSpPr>
        <p:spPr>
          <a:xfrm>
            <a:off x="228601" y="76202"/>
            <a:ext cx="7876659" cy="705853"/>
          </a:xfrm>
        </p:spPr>
        <p:txBody>
          <a:bodyPr>
            <a:normAutofit fontScale="90000"/>
          </a:bodyPr>
          <a:lstStyle/>
          <a:p>
            <a:r>
              <a:rPr lang="en-US" dirty="0"/>
              <a:t>NAEP 2019 Grade 4 Math: Income Adjusted</a:t>
            </a:r>
          </a:p>
        </p:txBody>
      </p:sp>
      <p:sp>
        <p:nvSpPr>
          <p:cNvPr id="3" name="Slide Number Placeholder 2">
            <a:extLst>
              <a:ext uri="{FF2B5EF4-FFF2-40B4-BE49-F238E27FC236}">
                <a16:creationId xmlns:a16="http://schemas.microsoft.com/office/drawing/2014/main" id="{FA7288B8-19F7-4DEA-9071-C6ACC5000819}"/>
              </a:ext>
            </a:extLst>
          </p:cNvPr>
          <p:cNvSpPr>
            <a:spLocks noGrp="1"/>
          </p:cNvSpPr>
          <p:nvPr>
            <p:ph type="sldNum" sz="quarter" idx="4"/>
          </p:nvPr>
        </p:nvSpPr>
        <p:spPr/>
        <p:txBody>
          <a:bodyPr/>
          <a:lstStyle/>
          <a:p>
            <a:fld id="{DCBF5701-1E31-4102-832B-09F0AC47C2BD}" type="slidenum">
              <a:rPr lang="en-US" smtClean="0"/>
              <a:pPr/>
              <a:t>20</a:t>
            </a:fld>
            <a:endParaRPr lang="en-US" dirty="0"/>
          </a:p>
        </p:txBody>
      </p:sp>
      <p:pic>
        <p:nvPicPr>
          <p:cNvPr id="6" name="Picture 5">
            <a:extLst>
              <a:ext uri="{FF2B5EF4-FFF2-40B4-BE49-F238E27FC236}">
                <a16:creationId xmlns:a16="http://schemas.microsoft.com/office/drawing/2014/main" id="{9BE2C24B-3FB0-4BC5-B086-BE999201B517}"/>
              </a:ext>
            </a:extLst>
          </p:cNvPr>
          <p:cNvPicPr/>
          <p:nvPr/>
        </p:nvPicPr>
        <p:blipFill rotWithShape="1">
          <a:blip r:embed="rId3"/>
          <a:srcRect l="18349" t="14904" r="45193" b="8403"/>
          <a:stretch/>
        </p:blipFill>
        <p:spPr bwMode="auto">
          <a:xfrm>
            <a:off x="1805" y="779055"/>
            <a:ext cx="3994120" cy="573934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F26C7DE-390F-4DC3-A100-F82FD2EDCA09}"/>
              </a:ext>
            </a:extLst>
          </p:cNvPr>
          <p:cNvPicPr/>
          <p:nvPr/>
        </p:nvPicPr>
        <p:blipFill rotWithShape="1">
          <a:blip r:embed="rId4"/>
          <a:srcRect l="18350" t="14664" r="45034" b="8279"/>
          <a:stretch/>
        </p:blipFill>
        <p:spPr bwMode="auto">
          <a:xfrm>
            <a:off x="3995925" y="782055"/>
            <a:ext cx="5148074" cy="5739344"/>
          </a:xfrm>
          <a:prstGeom prst="rect">
            <a:avLst/>
          </a:prstGeom>
          <a:ln>
            <a:noFill/>
          </a:ln>
          <a:extLst>
            <a:ext uri="{53640926-AAD7-44D8-BBD7-CCE9431645EC}">
              <a14:shadowObscured xmlns:a14="http://schemas.microsoft.com/office/drawing/2010/main"/>
            </a:ext>
          </a:extLst>
        </p:spPr>
      </p:pic>
      <p:cxnSp>
        <p:nvCxnSpPr>
          <p:cNvPr id="8" name="Straight Connector 7">
            <a:extLst>
              <a:ext uri="{FF2B5EF4-FFF2-40B4-BE49-F238E27FC236}">
                <a16:creationId xmlns:a16="http://schemas.microsoft.com/office/drawing/2014/main" id="{E4BFF3C4-E10D-4140-A0E7-E046835B5D20}"/>
              </a:ext>
            </a:extLst>
          </p:cNvPr>
          <p:cNvCxnSpPr/>
          <p:nvPr/>
        </p:nvCxnSpPr>
        <p:spPr>
          <a:xfrm>
            <a:off x="228601" y="1393535"/>
            <a:ext cx="4151374"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D7E557E8-F6F4-465F-92B5-A62F5C081E7C}"/>
              </a:ext>
            </a:extLst>
          </p:cNvPr>
          <p:cNvCxnSpPr/>
          <p:nvPr/>
        </p:nvCxnSpPr>
        <p:spPr>
          <a:xfrm>
            <a:off x="232235" y="1686027"/>
            <a:ext cx="4151374"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8EC8C39-CB83-46E2-94EA-954A21011181}"/>
              </a:ext>
            </a:extLst>
          </p:cNvPr>
          <p:cNvCxnSpPr/>
          <p:nvPr/>
        </p:nvCxnSpPr>
        <p:spPr>
          <a:xfrm>
            <a:off x="307261" y="3560498"/>
            <a:ext cx="415137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DC2CDD69-3CF6-4D8D-877B-5CF65D858039}"/>
              </a:ext>
            </a:extLst>
          </p:cNvPr>
          <p:cNvCxnSpPr>
            <a:cxnSpLocks/>
          </p:cNvCxnSpPr>
          <p:nvPr/>
        </p:nvCxnSpPr>
        <p:spPr>
          <a:xfrm>
            <a:off x="4495190" y="1393535"/>
            <a:ext cx="4537517"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1C4DD9BC-40C3-4FDE-9308-6FAA6EAF645B}"/>
              </a:ext>
            </a:extLst>
          </p:cNvPr>
          <p:cNvCxnSpPr>
            <a:cxnSpLocks/>
          </p:cNvCxnSpPr>
          <p:nvPr/>
        </p:nvCxnSpPr>
        <p:spPr>
          <a:xfrm>
            <a:off x="4489463" y="1516842"/>
            <a:ext cx="45375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27D373FE-0F78-4793-9EF9-4D8C66D46C23}"/>
              </a:ext>
            </a:extLst>
          </p:cNvPr>
          <p:cNvCxnSpPr>
            <a:cxnSpLocks/>
          </p:cNvCxnSpPr>
          <p:nvPr/>
        </p:nvCxnSpPr>
        <p:spPr>
          <a:xfrm>
            <a:off x="4527868" y="1701493"/>
            <a:ext cx="4537517"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853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4F2D-8A64-403E-80D5-0F26A8D5A67B}"/>
              </a:ext>
            </a:extLst>
          </p:cNvPr>
          <p:cNvSpPr>
            <a:spLocks noGrp="1"/>
          </p:cNvSpPr>
          <p:nvPr>
            <p:ph type="title"/>
          </p:nvPr>
        </p:nvSpPr>
        <p:spPr>
          <a:xfrm>
            <a:off x="228601" y="76202"/>
            <a:ext cx="7876659" cy="705853"/>
          </a:xfrm>
        </p:spPr>
        <p:txBody>
          <a:bodyPr>
            <a:normAutofit fontScale="90000"/>
          </a:bodyPr>
          <a:lstStyle/>
          <a:p>
            <a:r>
              <a:rPr lang="en-US" dirty="0"/>
              <a:t>NAEP 2019 Grade 4 Reading: Race Adjusted</a:t>
            </a:r>
          </a:p>
        </p:txBody>
      </p:sp>
      <p:sp>
        <p:nvSpPr>
          <p:cNvPr id="3" name="Slide Number Placeholder 2">
            <a:extLst>
              <a:ext uri="{FF2B5EF4-FFF2-40B4-BE49-F238E27FC236}">
                <a16:creationId xmlns:a16="http://schemas.microsoft.com/office/drawing/2014/main" id="{FA7288B8-19F7-4DEA-9071-C6ACC5000819}"/>
              </a:ext>
            </a:extLst>
          </p:cNvPr>
          <p:cNvSpPr>
            <a:spLocks noGrp="1"/>
          </p:cNvSpPr>
          <p:nvPr>
            <p:ph type="sldNum" sz="quarter" idx="4"/>
          </p:nvPr>
        </p:nvSpPr>
        <p:spPr/>
        <p:txBody>
          <a:bodyPr/>
          <a:lstStyle/>
          <a:p>
            <a:fld id="{DCBF5701-1E31-4102-832B-09F0AC47C2BD}" type="slidenum">
              <a:rPr lang="en-US" smtClean="0"/>
              <a:pPr/>
              <a:t>21</a:t>
            </a:fld>
            <a:endParaRPr lang="en-US" dirty="0"/>
          </a:p>
        </p:txBody>
      </p:sp>
      <p:pic>
        <p:nvPicPr>
          <p:cNvPr id="12" name="Picture 11">
            <a:extLst>
              <a:ext uri="{FF2B5EF4-FFF2-40B4-BE49-F238E27FC236}">
                <a16:creationId xmlns:a16="http://schemas.microsoft.com/office/drawing/2014/main" id="{CD49F940-C43E-474B-B87D-7A2CCBC9DDEF}"/>
              </a:ext>
            </a:extLst>
          </p:cNvPr>
          <p:cNvPicPr/>
          <p:nvPr/>
        </p:nvPicPr>
        <p:blipFill rotWithShape="1">
          <a:blip r:embed="rId3"/>
          <a:srcRect l="18590" t="14184" r="44631" b="7921"/>
          <a:stretch/>
        </p:blipFill>
        <p:spPr bwMode="auto">
          <a:xfrm>
            <a:off x="78614" y="782055"/>
            <a:ext cx="4186146" cy="5739344"/>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8A56BBC1-DDD5-4A91-BFAD-7D8C8FF7538B}"/>
              </a:ext>
            </a:extLst>
          </p:cNvPr>
          <p:cNvPicPr/>
          <p:nvPr/>
        </p:nvPicPr>
        <p:blipFill rotWithShape="1">
          <a:blip r:embed="rId4"/>
          <a:srcRect l="18269" t="14664" r="44958" b="7572"/>
          <a:stretch/>
        </p:blipFill>
        <p:spPr bwMode="auto">
          <a:xfrm>
            <a:off x="4226356" y="782055"/>
            <a:ext cx="4917644" cy="5739344"/>
          </a:xfrm>
          <a:prstGeom prst="rect">
            <a:avLst/>
          </a:prstGeom>
          <a:ln>
            <a:noFill/>
          </a:ln>
          <a:extLst>
            <a:ext uri="{53640926-AAD7-44D8-BBD7-CCE9431645EC}">
              <a14:shadowObscured xmlns:a14="http://schemas.microsoft.com/office/drawing/2010/main"/>
            </a:ext>
          </a:extLst>
        </p:spPr>
      </p:pic>
      <p:cxnSp>
        <p:nvCxnSpPr>
          <p:cNvPr id="15" name="Straight Connector 14">
            <a:extLst>
              <a:ext uri="{FF2B5EF4-FFF2-40B4-BE49-F238E27FC236}">
                <a16:creationId xmlns:a16="http://schemas.microsoft.com/office/drawing/2014/main" id="{FE875D1C-ABD4-4D79-A3FB-66C8B12D1FE2}"/>
              </a:ext>
            </a:extLst>
          </p:cNvPr>
          <p:cNvCxnSpPr/>
          <p:nvPr/>
        </p:nvCxnSpPr>
        <p:spPr>
          <a:xfrm>
            <a:off x="228601" y="2507280"/>
            <a:ext cx="4151374"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91634AAB-942D-4A68-9F7C-F16AA37DCFA1}"/>
              </a:ext>
            </a:extLst>
          </p:cNvPr>
          <p:cNvCxnSpPr/>
          <p:nvPr/>
        </p:nvCxnSpPr>
        <p:spPr>
          <a:xfrm>
            <a:off x="228601" y="1916457"/>
            <a:ext cx="4151374"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3CD76A86-0B2D-4029-A464-E23277FC2A52}"/>
              </a:ext>
            </a:extLst>
          </p:cNvPr>
          <p:cNvCxnSpPr/>
          <p:nvPr/>
        </p:nvCxnSpPr>
        <p:spPr>
          <a:xfrm>
            <a:off x="316419" y="4151321"/>
            <a:ext cx="415137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6FC9010A-BB3E-4B82-96FB-12E4255B691E}"/>
              </a:ext>
            </a:extLst>
          </p:cNvPr>
          <p:cNvCxnSpPr>
            <a:cxnSpLocks/>
          </p:cNvCxnSpPr>
          <p:nvPr/>
        </p:nvCxnSpPr>
        <p:spPr>
          <a:xfrm>
            <a:off x="4606771" y="3927850"/>
            <a:ext cx="4425936"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923F450D-A6D6-444B-AEAA-71FA9BB3E881}"/>
              </a:ext>
            </a:extLst>
          </p:cNvPr>
          <p:cNvCxnSpPr>
            <a:cxnSpLocks/>
          </p:cNvCxnSpPr>
          <p:nvPr/>
        </p:nvCxnSpPr>
        <p:spPr>
          <a:xfrm>
            <a:off x="4606771" y="1786494"/>
            <a:ext cx="44223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31EA7A0E-C89C-4279-8EDA-95F25EB39FFE}"/>
              </a:ext>
            </a:extLst>
          </p:cNvPr>
          <p:cNvCxnSpPr>
            <a:cxnSpLocks/>
          </p:cNvCxnSpPr>
          <p:nvPr/>
        </p:nvCxnSpPr>
        <p:spPr>
          <a:xfrm>
            <a:off x="4572000" y="1393535"/>
            <a:ext cx="4422302"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513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49F940-C43E-474B-B87D-7A2CCBC9DDEF}"/>
              </a:ext>
            </a:extLst>
          </p:cNvPr>
          <p:cNvPicPr/>
          <p:nvPr/>
        </p:nvPicPr>
        <p:blipFill rotWithShape="1">
          <a:blip r:embed="rId3"/>
          <a:srcRect l="18590" t="14184" r="44631" b="7921"/>
          <a:stretch/>
        </p:blipFill>
        <p:spPr bwMode="auto">
          <a:xfrm>
            <a:off x="78614" y="782055"/>
            <a:ext cx="4147741" cy="583456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D6F84F2D-8A64-403E-80D5-0F26A8D5A67B}"/>
              </a:ext>
            </a:extLst>
          </p:cNvPr>
          <p:cNvSpPr>
            <a:spLocks noGrp="1"/>
          </p:cNvSpPr>
          <p:nvPr>
            <p:ph type="title"/>
          </p:nvPr>
        </p:nvSpPr>
        <p:spPr>
          <a:xfrm>
            <a:off x="228601" y="76202"/>
            <a:ext cx="8107089" cy="705853"/>
          </a:xfrm>
        </p:spPr>
        <p:txBody>
          <a:bodyPr>
            <a:normAutofit fontScale="90000"/>
          </a:bodyPr>
          <a:lstStyle/>
          <a:p>
            <a:r>
              <a:rPr lang="en-US" dirty="0"/>
              <a:t>NAEP 2019 Grade 4 Reading: Income Adjusted</a:t>
            </a:r>
          </a:p>
        </p:txBody>
      </p:sp>
      <p:sp>
        <p:nvSpPr>
          <p:cNvPr id="3" name="Slide Number Placeholder 2">
            <a:extLst>
              <a:ext uri="{FF2B5EF4-FFF2-40B4-BE49-F238E27FC236}">
                <a16:creationId xmlns:a16="http://schemas.microsoft.com/office/drawing/2014/main" id="{FA7288B8-19F7-4DEA-9071-C6ACC5000819}"/>
              </a:ext>
            </a:extLst>
          </p:cNvPr>
          <p:cNvSpPr>
            <a:spLocks noGrp="1"/>
          </p:cNvSpPr>
          <p:nvPr>
            <p:ph type="sldNum" sz="quarter" idx="4"/>
          </p:nvPr>
        </p:nvSpPr>
        <p:spPr/>
        <p:txBody>
          <a:bodyPr/>
          <a:lstStyle/>
          <a:p>
            <a:fld id="{DCBF5701-1E31-4102-832B-09F0AC47C2BD}" type="slidenum">
              <a:rPr lang="en-US" smtClean="0"/>
              <a:pPr/>
              <a:t>22</a:t>
            </a:fld>
            <a:endParaRPr lang="en-US" dirty="0"/>
          </a:p>
        </p:txBody>
      </p:sp>
      <p:pic>
        <p:nvPicPr>
          <p:cNvPr id="6" name="Picture 5">
            <a:extLst>
              <a:ext uri="{FF2B5EF4-FFF2-40B4-BE49-F238E27FC236}">
                <a16:creationId xmlns:a16="http://schemas.microsoft.com/office/drawing/2014/main" id="{46C57FFB-4B8B-4546-A9B6-44BD9F1EB9E4}"/>
              </a:ext>
            </a:extLst>
          </p:cNvPr>
          <p:cNvPicPr/>
          <p:nvPr/>
        </p:nvPicPr>
        <p:blipFill rotWithShape="1">
          <a:blip r:embed="rId4"/>
          <a:srcRect l="18430" t="14543" r="44868" b="8647"/>
          <a:stretch/>
        </p:blipFill>
        <p:spPr bwMode="auto">
          <a:xfrm>
            <a:off x="4149545" y="790425"/>
            <a:ext cx="4967297" cy="5696227"/>
          </a:xfrm>
          <a:prstGeom prst="rect">
            <a:avLst/>
          </a:prstGeom>
          <a:ln>
            <a:noFill/>
          </a:ln>
          <a:extLst>
            <a:ext uri="{53640926-AAD7-44D8-BBD7-CCE9431645EC}">
              <a14:shadowObscured xmlns:a14="http://schemas.microsoft.com/office/drawing/2010/main"/>
            </a:ext>
          </a:extLst>
        </p:spPr>
      </p:pic>
      <p:cxnSp>
        <p:nvCxnSpPr>
          <p:cNvPr id="7" name="Straight Connector 6">
            <a:extLst>
              <a:ext uri="{FF2B5EF4-FFF2-40B4-BE49-F238E27FC236}">
                <a16:creationId xmlns:a16="http://schemas.microsoft.com/office/drawing/2014/main" id="{E7416597-A68B-423B-A5FC-C56FB103F43A}"/>
              </a:ext>
            </a:extLst>
          </p:cNvPr>
          <p:cNvCxnSpPr/>
          <p:nvPr/>
        </p:nvCxnSpPr>
        <p:spPr>
          <a:xfrm>
            <a:off x="270640" y="2522028"/>
            <a:ext cx="4151374"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A3F6E7E4-A598-4094-A533-250052B282E5}"/>
              </a:ext>
            </a:extLst>
          </p:cNvPr>
          <p:cNvCxnSpPr/>
          <p:nvPr/>
        </p:nvCxnSpPr>
        <p:spPr>
          <a:xfrm>
            <a:off x="270640" y="1931205"/>
            <a:ext cx="4151374"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AB06BEB1-B0CE-46C1-B9B9-17FF406F3FC7}"/>
              </a:ext>
            </a:extLst>
          </p:cNvPr>
          <p:cNvCxnSpPr/>
          <p:nvPr/>
        </p:nvCxnSpPr>
        <p:spPr>
          <a:xfrm>
            <a:off x="385855" y="4213383"/>
            <a:ext cx="415137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47914FFA-6269-4CDF-B57F-947734DFA45B}"/>
              </a:ext>
            </a:extLst>
          </p:cNvPr>
          <p:cNvCxnSpPr>
            <a:cxnSpLocks/>
          </p:cNvCxnSpPr>
          <p:nvPr/>
        </p:nvCxnSpPr>
        <p:spPr>
          <a:xfrm>
            <a:off x="4572000" y="4059763"/>
            <a:ext cx="4425936" cy="0"/>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0427AA9F-B473-4AFC-B609-A59B88510991}"/>
              </a:ext>
            </a:extLst>
          </p:cNvPr>
          <p:cNvCxnSpPr>
            <a:cxnSpLocks/>
          </p:cNvCxnSpPr>
          <p:nvPr/>
        </p:nvCxnSpPr>
        <p:spPr>
          <a:xfrm>
            <a:off x="4533595" y="1524934"/>
            <a:ext cx="44223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BE448E3C-FF81-42F0-9242-CBD22424DEC5}"/>
              </a:ext>
            </a:extLst>
          </p:cNvPr>
          <p:cNvCxnSpPr>
            <a:cxnSpLocks/>
          </p:cNvCxnSpPr>
          <p:nvPr/>
        </p:nvCxnSpPr>
        <p:spPr>
          <a:xfrm>
            <a:off x="4533595" y="1415756"/>
            <a:ext cx="4422302"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057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69170" y="2192563"/>
            <a:ext cx="6784975" cy="1313247"/>
          </a:xfrm>
        </p:spPr>
        <p:txBody>
          <a:bodyPr/>
          <a:lstStyle/>
          <a:p>
            <a:r>
              <a:rPr lang="en-US" sz="2400" b="1" dirty="0"/>
              <a:t>Christy Hovanetz, Ph.D. </a:t>
            </a:r>
            <a:endParaRPr lang="en-US" sz="2400" dirty="0"/>
          </a:p>
          <a:p>
            <a:r>
              <a:rPr lang="en-US" sz="2400" i="1" dirty="0"/>
              <a:t>Senior Policy Fellow</a:t>
            </a:r>
            <a:endParaRPr lang="en-US" sz="2400" dirty="0"/>
          </a:p>
          <a:p>
            <a:r>
              <a:rPr lang="en-US" sz="2400" u="sng" dirty="0">
                <a:hlinkClick r:id="rId2"/>
              </a:rPr>
              <a:t>Christy@ExcelinEd.org</a:t>
            </a:r>
            <a:r>
              <a:rPr lang="en-US" sz="2400" dirty="0"/>
              <a:t> | 850.212.0243</a:t>
            </a:r>
          </a:p>
        </p:txBody>
      </p:sp>
    </p:spTree>
    <p:extLst>
      <p:ext uri="{BB962C8B-B14F-4D97-AF65-F5344CB8AC3E}">
        <p14:creationId xmlns:p14="http://schemas.microsoft.com/office/powerpoint/2010/main" val="132912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09600" y="5715000"/>
          <a:ext cx="76962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0"/>
            <a:ext cx="4881273" cy="584775"/>
          </a:xfrm>
          <a:prstGeom prst="rect">
            <a:avLst/>
          </a:prstGeom>
          <a:noFill/>
        </p:spPr>
        <p:txBody>
          <a:bodyPr wrap="none" rtlCol="0">
            <a:spAutoFit/>
          </a:bodyPr>
          <a:lstStyle/>
          <a:p>
            <a:r>
              <a:rPr lang="en-US" sz="3200" dirty="0">
                <a:solidFill>
                  <a:schemeClr val="bg1"/>
                </a:solidFill>
                <a:latin typeface="+mn-lt"/>
              </a:rPr>
              <a:t>Money is not the Answer</a:t>
            </a:r>
          </a:p>
        </p:txBody>
      </p:sp>
      <p:sp>
        <p:nvSpPr>
          <p:cNvPr id="3" name="Slide Number Placeholder 2"/>
          <p:cNvSpPr>
            <a:spLocks noGrp="1"/>
          </p:cNvSpPr>
          <p:nvPr>
            <p:ph type="sldNum" sz="quarter" idx="4"/>
          </p:nvPr>
        </p:nvSpPr>
        <p:spPr/>
        <p:txBody>
          <a:bodyPr/>
          <a:lstStyle/>
          <a:p>
            <a:fld id="{DCBF5701-1E31-4102-832B-09F0AC47C2BD}" type="slidenum">
              <a:rPr lang="en-US" smtClean="0"/>
              <a:pPr/>
              <a:t>24</a:t>
            </a:fld>
            <a:endParaRPr lang="en-US" dirty="0"/>
          </a:p>
        </p:txBody>
      </p:sp>
      <p:pic>
        <p:nvPicPr>
          <p:cNvPr id="2" name="Picture 1">
            <a:extLst>
              <a:ext uri="{FF2B5EF4-FFF2-40B4-BE49-F238E27FC236}">
                <a16:creationId xmlns:a16="http://schemas.microsoft.com/office/drawing/2014/main" id="{C4908DA5-19B7-446D-B412-96DDB9EC72D8}"/>
              </a:ext>
            </a:extLst>
          </p:cNvPr>
          <p:cNvPicPr>
            <a:picLocks noChangeAspect="1"/>
          </p:cNvPicPr>
          <p:nvPr/>
        </p:nvPicPr>
        <p:blipFill>
          <a:blip r:embed="rId4"/>
          <a:stretch>
            <a:fillRect/>
          </a:stretch>
        </p:blipFill>
        <p:spPr>
          <a:xfrm>
            <a:off x="333122" y="584775"/>
            <a:ext cx="8425023" cy="6013183"/>
          </a:xfrm>
          <a:prstGeom prst="rect">
            <a:avLst/>
          </a:prstGeom>
        </p:spPr>
      </p:pic>
    </p:spTree>
    <p:extLst>
      <p:ext uri="{BB962C8B-B14F-4D97-AF65-F5344CB8AC3E}">
        <p14:creationId xmlns:p14="http://schemas.microsoft.com/office/powerpoint/2010/main" val="3649253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0408-3322-4A6F-A0D0-0D335B4BF6B4}"/>
              </a:ext>
            </a:extLst>
          </p:cNvPr>
          <p:cNvSpPr>
            <a:spLocks noGrp="1"/>
          </p:cNvSpPr>
          <p:nvPr>
            <p:ph type="title"/>
          </p:nvPr>
        </p:nvSpPr>
        <p:spPr>
          <a:xfrm>
            <a:off x="310492" y="0"/>
            <a:ext cx="7955280" cy="914400"/>
          </a:xfrm>
        </p:spPr>
        <p:txBody>
          <a:bodyPr/>
          <a:lstStyle/>
          <a:p>
            <a:r>
              <a:rPr lang="en-US"/>
              <a:t>Policy changes lives</a:t>
            </a:r>
          </a:p>
        </p:txBody>
      </p:sp>
      <p:sp>
        <p:nvSpPr>
          <p:cNvPr id="3" name="Slide Number Placeholder 2">
            <a:extLst>
              <a:ext uri="{FF2B5EF4-FFF2-40B4-BE49-F238E27FC236}">
                <a16:creationId xmlns:a16="http://schemas.microsoft.com/office/drawing/2014/main" id="{004D8C8E-B889-4F3B-A881-81B1BF3A82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F5701-1E31-4102-832B-09F0AC47C2BD}" type="slidenum">
              <a:rPr kumimoji="0" lang="en-US" sz="900" b="0" i="0" u="none" strike="noStrike" kern="1200" cap="none" spc="0" normalizeH="0" baseline="0" noProof="0" smtClean="0">
                <a:ln>
                  <a:noFill/>
                </a:ln>
                <a:solidFill>
                  <a:srgbClr val="05678B"/>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5678B"/>
              </a:solidFill>
              <a:effectLst/>
              <a:uLnTx/>
              <a:uFillTx/>
              <a:latin typeface="Trebuchet MS"/>
              <a:ea typeface="+mn-ea"/>
              <a:cs typeface="+mn-cs"/>
            </a:endParaRPr>
          </a:p>
        </p:txBody>
      </p:sp>
      <p:pic>
        <p:nvPicPr>
          <p:cNvPr id="6" name="Content Placeholder 5">
            <a:extLst>
              <a:ext uri="{FF2B5EF4-FFF2-40B4-BE49-F238E27FC236}">
                <a16:creationId xmlns:a16="http://schemas.microsoft.com/office/drawing/2014/main" id="{D2BC53A1-8FC2-4A45-BDE8-E6318B1105DC}"/>
              </a:ext>
            </a:extLst>
          </p:cNvPr>
          <p:cNvPicPr>
            <a:picLocks noGrp="1" noChangeAspect="1"/>
          </p:cNvPicPr>
          <p:nvPr>
            <p:ph sz="quarter" idx="15"/>
          </p:nvPr>
        </p:nvPicPr>
        <p:blipFill rotWithShape="1">
          <a:blip r:embed="rId2"/>
          <a:srcRect l="47207" t="4753" b="1725"/>
          <a:stretch/>
        </p:blipFill>
        <p:spPr>
          <a:xfrm>
            <a:off x="4136687" y="2041503"/>
            <a:ext cx="4359441" cy="4130698"/>
          </a:xfrm>
          <a:prstGeom prst="rect">
            <a:avLst/>
          </a:prstGeom>
        </p:spPr>
      </p:pic>
      <p:sp>
        <p:nvSpPr>
          <p:cNvPr id="5" name="Text Placeholder 4">
            <a:extLst>
              <a:ext uri="{FF2B5EF4-FFF2-40B4-BE49-F238E27FC236}">
                <a16:creationId xmlns:a16="http://schemas.microsoft.com/office/drawing/2014/main" id="{B0A953F9-94C3-4816-A31A-B80C2B1F3FF2}"/>
              </a:ext>
            </a:extLst>
          </p:cNvPr>
          <p:cNvSpPr>
            <a:spLocks noGrp="1"/>
          </p:cNvSpPr>
          <p:nvPr>
            <p:ph type="body" sz="quarter" idx="13"/>
          </p:nvPr>
        </p:nvSpPr>
        <p:spPr>
          <a:xfrm>
            <a:off x="318543" y="1066800"/>
            <a:ext cx="8686800" cy="685800"/>
          </a:xfrm>
        </p:spPr>
        <p:txBody>
          <a:bodyPr>
            <a:noAutofit/>
          </a:bodyPr>
          <a:lstStyle/>
          <a:p>
            <a:r>
              <a:rPr lang="en-US" sz="1600"/>
              <a:t>Focusing both within and outside of the traditional system, ExcelinEd advances student-centered learning policies that increase </a:t>
            </a:r>
            <a:r>
              <a:rPr lang="en-US" sz="1600" b="1"/>
              <a:t>student achievement</a:t>
            </a:r>
            <a:r>
              <a:rPr lang="en-US" sz="1600"/>
              <a:t>, advance </a:t>
            </a:r>
            <a:r>
              <a:rPr lang="en-US" sz="1600" b="1"/>
              <a:t>equity</a:t>
            </a:r>
            <a:r>
              <a:rPr lang="en-US" sz="1600"/>
              <a:t> and prepare students for </a:t>
            </a:r>
            <a:r>
              <a:rPr lang="en-US" sz="1600" b="1"/>
              <a:t>college and career</a:t>
            </a:r>
            <a:r>
              <a:rPr lang="en-US" sz="1600"/>
              <a:t>. </a:t>
            </a:r>
          </a:p>
        </p:txBody>
      </p:sp>
      <p:pic>
        <p:nvPicPr>
          <p:cNvPr id="12" name="Picture 11" descr="A screenshot of a cell phone&#10;&#10;Description generated with very high confidence">
            <a:extLst>
              <a:ext uri="{FF2B5EF4-FFF2-40B4-BE49-F238E27FC236}">
                <a16:creationId xmlns:a16="http://schemas.microsoft.com/office/drawing/2014/main" id="{86154412-FA6B-48AA-B39B-659767725B52}"/>
              </a:ext>
            </a:extLst>
          </p:cNvPr>
          <p:cNvPicPr>
            <a:picLocks noChangeAspect="1"/>
          </p:cNvPicPr>
          <p:nvPr/>
        </p:nvPicPr>
        <p:blipFill>
          <a:blip r:embed="rId3"/>
          <a:stretch>
            <a:fillRect/>
          </a:stretch>
        </p:blipFill>
        <p:spPr>
          <a:xfrm>
            <a:off x="685800" y="2041503"/>
            <a:ext cx="3514725" cy="2809875"/>
          </a:xfrm>
          <a:prstGeom prst="rect">
            <a:avLst/>
          </a:prstGeom>
        </p:spPr>
      </p:pic>
      <p:pic>
        <p:nvPicPr>
          <p:cNvPr id="11" name="Picture 10">
            <a:extLst>
              <a:ext uri="{FF2B5EF4-FFF2-40B4-BE49-F238E27FC236}">
                <a16:creationId xmlns:a16="http://schemas.microsoft.com/office/drawing/2014/main" id="{66A0FADB-37BC-4DC5-9AF6-8D506CBD43B9}"/>
              </a:ext>
            </a:extLst>
          </p:cNvPr>
          <p:cNvPicPr>
            <a:picLocks noChangeAspect="1"/>
          </p:cNvPicPr>
          <p:nvPr/>
        </p:nvPicPr>
        <p:blipFill>
          <a:blip r:embed="rId4"/>
          <a:stretch>
            <a:fillRect/>
          </a:stretch>
        </p:blipFill>
        <p:spPr>
          <a:xfrm>
            <a:off x="685800" y="4724400"/>
            <a:ext cx="3457575" cy="1447800"/>
          </a:xfrm>
          <a:prstGeom prst="rect">
            <a:avLst/>
          </a:prstGeom>
        </p:spPr>
      </p:pic>
      <p:pic>
        <p:nvPicPr>
          <p:cNvPr id="4" name="Picture 3">
            <a:extLst>
              <a:ext uri="{FF2B5EF4-FFF2-40B4-BE49-F238E27FC236}">
                <a16:creationId xmlns:a16="http://schemas.microsoft.com/office/drawing/2014/main" id="{092477A1-A056-465F-8A6E-8F45D10C3F52}"/>
              </a:ext>
            </a:extLst>
          </p:cNvPr>
          <p:cNvPicPr>
            <a:picLocks noChangeAspect="1"/>
          </p:cNvPicPr>
          <p:nvPr/>
        </p:nvPicPr>
        <p:blipFill rotWithShape="1">
          <a:blip r:embed="rId5"/>
          <a:srcRect t="5364"/>
          <a:stretch/>
        </p:blipFill>
        <p:spPr>
          <a:xfrm>
            <a:off x="685800" y="4800600"/>
            <a:ext cx="3448050" cy="1252970"/>
          </a:xfrm>
          <a:prstGeom prst="rect">
            <a:avLst/>
          </a:prstGeom>
        </p:spPr>
      </p:pic>
    </p:spTree>
    <p:extLst>
      <p:ext uri="{BB962C8B-B14F-4D97-AF65-F5344CB8AC3E}">
        <p14:creationId xmlns:p14="http://schemas.microsoft.com/office/powerpoint/2010/main" val="116756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2158" y="110723"/>
            <a:ext cx="7955280" cy="708917"/>
          </a:xfrm>
        </p:spPr>
        <p:txBody>
          <a:bodyPr>
            <a:normAutofit/>
          </a:bodyPr>
          <a:lstStyle/>
          <a:p>
            <a:r>
              <a:rPr lang="en-US"/>
              <a:t>We convene, customize and collaborate</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F5701-1E31-4102-832B-09F0AC47C2BD}" type="slidenum">
              <a:rPr kumimoji="0" lang="en-US" sz="900" b="0" i="0" u="none" strike="noStrike" kern="1200" cap="none" spc="0" normalizeH="0" baseline="0" noProof="0" smtClean="0">
                <a:ln>
                  <a:noFill/>
                </a:ln>
                <a:solidFill>
                  <a:srgbClr val="05678B"/>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05678B"/>
              </a:solidFill>
              <a:effectLst/>
              <a:uLnTx/>
              <a:uFillTx/>
              <a:latin typeface="Trebuchet MS"/>
              <a:ea typeface="+mn-ea"/>
              <a:cs typeface="+mn-cs"/>
            </a:endParaRPr>
          </a:p>
        </p:txBody>
      </p:sp>
      <p:sp>
        <p:nvSpPr>
          <p:cNvPr id="8" name="Text Placeholder 7"/>
          <p:cNvSpPr>
            <a:spLocks noGrp="1"/>
          </p:cNvSpPr>
          <p:nvPr>
            <p:ph type="body" sz="quarter" idx="13"/>
          </p:nvPr>
        </p:nvSpPr>
        <p:spPr>
          <a:xfrm>
            <a:off x="302158" y="918169"/>
            <a:ext cx="8686800" cy="457451"/>
          </a:xfrm>
        </p:spPr>
        <p:txBody>
          <a:bodyPr>
            <a:normAutofit/>
          </a:bodyPr>
          <a:lstStyle/>
          <a:p>
            <a:r>
              <a:rPr lang="en-US" sz="2000" b="1" dirty="0">
                <a:solidFill>
                  <a:srgbClr val="05678B"/>
                </a:solidFill>
                <a:latin typeface="Trebuchet MS"/>
              </a:rPr>
              <a:t>Our approach</a:t>
            </a:r>
          </a:p>
        </p:txBody>
      </p:sp>
      <p:sp>
        <p:nvSpPr>
          <p:cNvPr id="5" name="Text Placeholder 4"/>
          <p:cNvSpPr>
            <a:spLocks noGrp="1"/>
          </p:cNvSpPr>
          <p:nvPr>
            <p:ph type="body" idx="1"/>
          </p:nvPr>
        </p:nvSpPr>
        <p:spPr>
          <a:xfrm>
            <a:off x="939567" y="1554480"/>
            <a:ext cx="3540993" cy="685800"/>
          </a:xfrm>
        </p:spPr>
        <p:txBody>
          <a:bodyPr anchor="ctr" anchorCtr="0">
            <a:normAutofit/>
          </a:bodyPr>
          <a:lstStyle/>
          <a:p>
            <a:r>
              <a:rPr lang="en-US" dirty="0">
                <a:solidFill>
                  <a:srgbClr val="05678B"/>
                </a:solidFill>
                <a:latin typeface="Trebuchet MS"/>
              </a:rPr>
              <a:t>Convening Thought Leaders</a:t>
            </a:r>
          </a:p>
        </p:txBody>
      </p:sp>
      <p:sp>
        <p:nvSpPr>
          <p:cNvPr id="6" name="Content Placeholder 5"/>
          <p:cNvSpPr>
            <a:spLocks noGrp="1"/>
          </p:cNvSpPr>
          <p:nvPr>
            <p:ph sz="half" idx="2"/>
          </p:nvPr>
        </p:nvSpPr>
        <p:spPr>
          <a:xfrm>
            <a:off x="731520" y="2194560"/>
            <a:ext cx="3566160" cy="1554480"/>
          </a:xfrm>
        </p:spPr>
        <p:txBody>
          <a:bodyPr>
            <a:normAutofit/>
          </a:bodyPr>
          <a:lstStyle/>
          <a:p>
            <a:pPr marL="0" indent="0">
              <a:buNone/>
            </a:pPr>
            <a:r>
              <a:rPr lang="en-US" sz="1400"/>
              <a:t>ExcelinEd facilitates networks of states and partner organizations to inform policy, grow opportunities and improve practice.</a:t>
            </a:r>
          </a:p>
        </p:txBody>
      </p:sp>
      <p:sp>
        <p:nvSpPr>
          <p:cNvPr id="7" name="Text Placeholder 6"/>
          <p:cNvSpPr>
            <a:spLocks noGrp="1"/>
          </p:cNvSpPr>
          <p:nvPr>
            <p:ph type="body" sz="quarter" idx="3"/>
          </p:nvPr>
        </p:nvSpPr>
        <p:spPr>
          <a:xfrm>
            <a:off x="5528052" y="4027651"/>
            <a:ext cx="3200400" cy="685800"/>
          </a:xfrm>
        </p:spPr>
        <p:txBody>
          <a:bodyPr anchor="ctr" anchorCtr="0"/>
          <a:lstStyle/>
          <a:p>
            <a:r>
              <a:rPr lang="en-US" dirty="0">
                <a:solidFill>
                  <a:srgbClr val="05678B"/>
                </a:solidFill>
                <a:latin typeface="Trebuchet MS"/>
              </a:rPr>
              <a:t>Advocating for Change</a:t>
            </a:r>
          </a:p>
        </p:txBody>
      </p:sp>
      <p:cxnSp>
        <p:nvCxnSpPr>
          <p:cNvPr id="15" name="Straight Connector 14"/>
          <p:cNvCxnSpPr/>
          <p:nvPr/>
        </p:nvCxnSpPr>
        <p:spPr>
          <a:xfrm>
            <a:off x="412595" y="3769818"/>
            <a:ext cx="84170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1535284"/>
            <a:ext cx="0" cy="47689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p:cNvSpPr txBox="1">
            <a:spLocks/>
          </p:cNvSpPr>
          <p:nvPr/>
        </p:nvSpPr>
        <p:spPr>
          <a:xfrm>
            <a:off x="5510960" y="1552948"/>
            <a:ext cx="3200400" cy="685800"/>
          </a:xfrm>
          <a:prstGeom prst="rect">
            <a:avLst/>
          </a:prstGeom>
        </p:spPr>
        <p:txBody>
          <a:bodyPr anchor="ctr" anchorCtr="0">
            <a:normAutofit/>
          </a:bodyPr>
          <a:lstStyle>
            <a:lvl1pPr marL="0" indent="0" algn="l" defTabSz="685800" rtl="0" eaLnBrk="1" latinLnBrk="0" hangingPunct="1">
              <a:spcBef>
                <a:spcPct val="20000"/>
              </a:spcBef>
              <a:buFont typeface="Arial" pitchFamily="34" charset="0"/>
              <a:buNone/>
              <a:defRPr sz="2000" b="1" kern="1200">
                <a:solidFill>
                  <a:schemeClr val="tx2"/>
                </a:solidFill>
                <a:latin typeface="+mj-lt"/>
                <a:ea typeface="+mn-ea"/>
                <a:cs typeface="+mn-cs"/>
              </a:defRPr>
            </a:lvl1pPr>
            <a:lvl2pPr marL="457200" indent="0" algn="l" defTabSz="685800" rtl="0" eaLnBrk="1" latinLnBrk="0" hangingPunct="1">
              <a:spcBef>
                <a:spcPct val="20000"/>
              </a:spcBef>
              <a:buFont typeface="Arial" pitchFamily="34" charset="0"/>
              <a:buNone/>
              <a:defRPr sz="2000" b="1" kern="1200">
                <a:solidFill>
                  <a:schemeClr val="tx1"/>
                </a:solidFill>
                <a:latin typeface="Calibri" panose="020F0502020204030204" pitchFamily="34" charset="0"/>
                <a:ea typeface="+mn-ea"/>
                <a:cs typeface="+mn-cs"/>
              </a:defRPr>
            </a:lvl2pPr>
            <a:lvl3pPr marL="914400" indent="0" algn="l" defTabSz="685800" rtl="0" eaLnBrk="1" latinLnBrk="0" hangingPunct="1">
              <a:spcBef>
                <a:spcPct val="20000"/>
              </a:spcBef>
              <a:buFont typeface="Arial" pitchFamily="34" charset="0"/>
              <a:buNone/>
              <a:defRPr sz="1800" b="1" kern="1200">
                <a:solidFill>
                  <a:schemeClr val="tx1"/>
                </a:solidFill>
                <a:latin typeface="Calibri" panose="020F0502020204030204" pitchFamily="34" charset="0"/>
                <a:ea typeface="+mn-ea"/>
                <a:cs typeface="+mn-cs"/>
              </a:defRPr>
            </a:lvl3pPr>
            <a:lvl4pPr marL="1371600" indent="0" algn="l" defTabSz="685800" rtl="0" eaLnBrk="1" latinLnBrk="0" hangingPunct="1">
              <a:spcBef>
                <a:spcPct val="20000"/>
              </a:spcBef>
              <a:buFont typeface="Arial" pitchFamily="34" charset="0"/>
              <a:buNone/>
              <a:defRPr sz="1600" b="1" kern="1200">
                <a:solidFill>
                  <a:schemeClr val="tx1"/>
                </a:solidFill>
                <a:latin typeface="Calibri" panose="020F0502020204030204" pitchFamily="34" charset="0"/>
                <a:ea typeface="+mn-ea"/>
                <a:cs typeface="+mn-cs"/>
              </a:defRPr>
            </a:lvl4pPr>
            <a:lvl5pPr marL="1828800" indent="0" algn="l" defTabSz="685800" rtl="0" eaLnBrk="1" latinLnBrk="0" hangingPunct="1">
              <a:spcBef>
                <a:spcPct val="20000"/>
              </a:spcBef>
              <a:buFont typeface="Arial" pitchFamily="34" charset="0"/>
              <a:buNone/>
              <a:defRPr sz="1600" b="1" kern="1200">
                <a:solidFill>
                  <a:schemeClr val="tx1"/>
                </a:solidFill>
                <a:latin typeface="Calibri" panose="020F0502020204030204" pitchFamily="34" charset="0"/>
                <a:ea typeface="+mn-ea"/>
                <a:cs typeface="+mn-cs"/>
              </a:defRPr>
            </a:lvl5pPr>
            <a:lvl6pPr marL="22860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a:ln>
                  <a:noFill/>
                </a:ln>
                <a:solidFill>
                  <a:srgbClr val="05678B"/>
                </a:solidFill>
                <a:effectLst/>
                <a:uLnTx/>
                <a:uFillTx/>
                <a:latin typeface="Trebuchet MS"/>
                <a:ea typeface="+mn-ea"/>
                <a:cs typeface="+mn-cs"/>
              </a:rPr>
              <a:t>State-specific Research</a:t>
            </a:r>
          </a:p>
        </p:txBody>
      </p:sp>
      <p:sp>
        <p:nvSpPr>
          <p:cNvPr id="22" name="Text Placeholder 4"/>
          <p:cNvSpPr txBox="1">
            <a:spLocks/>
          </p:cNvSpPr>
          <p:nvPr/>
        </p:nvSpPr>
        <p:spPr>
          <a:xfrm>
            <a:off x="5577840" y="3886200"/>
            <a:ext cx="3200400" cy="685800"/>
          </a:xfrm>
          <a:prstGeom prst="rect">
            <a:avLst/>
          </a:prstGeom>
        </p:spPr>
        <p:txBody>
          <a:bodyPr anchor="ctr" anchorCtr="0">
            <a:normAutofit/>
          </a:bodyPr>
          <a:lstStyle>
            <a:lvl1pPr marL="0" indent="0" algn="l" defTabSz="685800" rtl="0" eaLnBrk="1" latinLnBrk="0" hangingPunct="1">
              <a:spcBef>
                <a:spcPct val="20000"/>
              </a:spcBef>
              <a:buFont typeface="Arial" pitchFamily="34" charset="0"/>
              <a:buNone/>
              <a:defRPr sz="2000" b="1" kern="1200">
                <a:solidFill>
                  <a:schemeClr val="tx2"/>
                </a:solidFill>
                <a:latin typeface="+mj-lt"/>
                <a:ea typeface="+mn-ea"/>
                <a:cs typeface="+mn-cs"/>
              </a:defRPr>
            </a:lvl1pPr>
            <a:lvl2pPr marL="457200" indent="0" algn="l" defTabSz="685800" rtl="0" eaLnBrk="1" latinLnBrk="0" hangingPunct="1">
              <a:spcBef>
                <a:spcPct val="20000"/>
              </a:spcBef>
              <a:buFont typeface="Arial" pitchFamily="34" charset="0"/>
              <a:buNone/>
              <a:defRPr sz="2000" b="1" kern="1200">
                <a:solidFill>
                  <a:schemeClr val="tx1"/>
                </a:solidFill>
                <a:latin typeface="Calibri" panose="020F0502020204030204" pitchFamily="34" charset="0"/>
                <a:ea typeface="+mn-ea"/>
                <a:cs typeface="+mn-cs"/>
              </a:defRPr>
            </a:lvl2pPr>
            <a:lvl3pPr marL="914400" indent="0" algn="l" defTabSz="685800" rtl="0" eaLnBrk="1" latinLnBrk="0" hangingPunct="1">
              <a:spcBef>
                <a:spcPct val="20000"/>
              </a:spcBef>
              <a:buFont typeface="Arial" pitchFamily="34" charset="0"/>
              <a:buNone/>
              <a:defRPr sz="1800" b="1" kern="1200">
                <a:solidFill>
                  <a:schemeClr val="tx1"/>
                </a:solidFill>
                <a:latin typeface="Calibri" panose="020F0502020204030204" pitchFamily="34" charset="0"/>
                <a:ea typeface="+mn-ea"/>
                <a:cs typeface="+mn-cs"/>
              </a:defRPr>
            </a:lvl3pPr>
            <a:lvl4pPr marL="1371600" indent="0" algn="l" defTabSz="685800" rtl="0" eaLnBrk="1" latinLnBrk="0" hangingPunct="1">
              <a:spcBef>
                <a:spcPct val="20000"/>
              </a:spcBef>
              <a:buFont typeface="Arial" pitchFamily="34" charset="0"/>
              <a:buNone/>
              <a:defRPr sz="1600" b="1" kern="1200">
                <a:solidFill>
                  <a:schemeClr val="tx1"/>
                </a:solidFill>
                <a:latin typeface="Calibri" panose="020F0502020204030204" pitchFamily="34" charset="0"/>
                <a:ea typeface="+mn-ea"/>
                <a:cs typeface="+mn-cs"/>
              </a:defRPr>
            </a:lvl4pPr>
            <a:lvl5pPr marL="1828800" indent="0" algn="l" defTabSz="685800" rtl="0" eaLnBrk="1" latinLnBrk="0" hangingPunct="1">
              <a:spcBef>
                <a:spcPct val="20000"/>
              </a:spcBef>
              <a:buFont typeface="Arial" pitchFamily="34" charset="0"/>
              <a:buNone/>
              <a:defRPr sz="1600" b="1" kern="1200">
                <a:solidFill>
                  <a:schemeClr val="tx1"/>
                </a:solidFill>
                <a:latin typeface="Calibri" panose="020F0502020204030204" pitchFamily="34" charset="0"/>
                <a:ea typeface="+mn-ea"/>
                <a:cs typeface="+mn-cs"/>
              </a:defRPr>
            </a:lvl5pPr>
            <a:lvl6pPr marL="22860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a:ln>
                <a:noFill/>
              </a:ln>
              <a:solidFill>
                <a:srgbClr val="05678B"/>
              </a:solidFill>
              <a:effectLst/>
              <a:uLnTx/>
              <a:uFillTx/>
              <a:latin typeface="Trebuchet MS"/>
              <a:ea typeface="+mn-ea"/>
              <a:cs typeface="+mn-cs"/>
            </a:endParaRPr>
          </a:p>
        </p:txBody>
      </p:sp>
      <p:sp>
        <p:nvSpPr>
          <p:cNvPr id="24" name="Content Placeholder 5"/>
          <p:cNvSpPr txBox="1">
            <a:spLocks/>
          </p:cNvSpPr>
          <p:nvPr/>
        </p:nvSpPr>
        <p:spPr>
          <a:xfrm>
            <a:off x="4890925" y="4699588"/>
            <a:ext cx="3566160" cy="1554480"/>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27272B"/>
                </a:solidFill>
                <a:effectLst/>
                <a:uLnTx/>
                <a:uFillTx/>
                <a:latin typeface="Trebuchet MS"/>
                <a:ea typeface="+mn-ea"/>
                <a:cs typeface="+mn-cs"/>
              </a:rPr>
              <a:t>ExcelinEd advocates for change in states that are ready to take the steps needed to create, expand and improve student-centered education systems.</a:t>
            </a:r>
          </a:p>
        </p:txBody>
      </p:sp>
      <p:sp>
        <p:nvSpPr>
          <p:cNvPr id="25" name="Content Placeholder 5"/>
          <p:cNvSpPr txBox="1">
            <a:spLocks/>
          </p:cNvSpPr>
          <p:nvPr/>
        </p:nvSpPr>
        <p:spPr>
          <a:xfrm>
            <a:off x="739531" y="4708122"/>
            <a:ext cx="3566160" cy="1554480"/>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27272B"/>
                </a:solidFill>
                <a:effectLst/>
                <a:uLnTx/>
                <a:uFillTx/>
                <a:latin typeface="Trebuchet MS"/>
                <a:ea typeface="+mn-ea"/>
                <a:cs typeface="+mn-cs"/>
              </a:rPr>
              <a:t>ExcelinEd supports implementation of student-centered policies, from the fundamentals of school accountability and early literacy to educational opportunity, college and career pathways and next generation learning.</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a:ln>
                <a:noFill/>
              </a:ln>
              <a:solidFill>
                <a:srgbClr val="27272B"/>
              </a:solidFill>
              <a:effectLst/>
              <a:uLnTx/>
              <a:uFillTx/>
              <a:latin typeface="Trebuchet MS"/>
              <a:ea typeface="+mn-ea"/>
              <a:cs typeface="+mn-cs"/>
            </a:endParaRPr>
          </a:p>
        </p:txBody>
      </p:sp>
      <p:sp>
        <p:nvSpPr>
          <p:cNvPr id="26" name="Content Placeholder 5"/>
          <p:cNvSpPr txBox="1">
            <a:spLocks/>
          </p:cNvSpPr>
          <p:nvPr/>
        </p:nvSpPr>
        <p:spPr>
          <a:xfrm>
            <a:off x="4890580" y="2194842"/>
            <a:ext cx="3566506" cy="1554480"/>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27272B"/>
                </a:solidFill>
                <a:effectLst/>
                <a:uLnTx/>
                <a:uFillTx/>
                <a:latin typeface="Trebuchet MS"/>
                <a:ea typeface="+mn-ea"/>
                <a:cs typeface="+mn-cs"/>
              </a:rPr>
              <a:t>ExcelinEd conducts research to understand how policies translate into rising student achievement, closing the equity gap, improved college and career readiness and real-world success for students.</a:t>
            </a:r>
            <a:endParaRPr kumimoji="0" lang="en-US" sz="1400" b="1" i="0" u="none" strike="noStrike" kern="1200" cap="none" spc="0" normalizeH="0" baseline="0" noProof="0">
              <a:ln>
                <a:noFill/>
              </a:ln>
              <a:solidFill>
                <a:srgbClr val="27272B"/>
              </a:solidFill>
              <a:effectLst/>
              <a:uLnTx/>
              <a:uFillTx/>
              <a:latin typeface="Trebuchet MS"/>
              <a:ea typeface="+mn-ea"/>
              <a:cs typeface="+mn-cs"/>
            </a:endParaRPr>
          </a:p>
        </p:txBody>
      </p:sp>
      <p:pic>
        <p:nvPicPr>
          <p:cNvPr id="13" name="Graphic 12" descr="Head with Gears">
            <a:extLst>
              <a:ext uri="{FF2B5EF4-FFF2-40B4-BE49-F238E27FC236}">
                <a16:creationId xmlns:a16="http://schemas.microsoft.com/office/drawing/2014/main" id="{84833E83-957F-4A10-9CC9-9D24059333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954" y="1543647"/>
            <a:ext cx="616027" cy="616027"/>
          </a:xfrm>
          <a:prstGeom prst="rect">
            <a:avLst/>
          </a:prstGeom>
        </p:spPr>
      </p:pic>
      <p:pic>
        <p:nvPicPr>
          <p:cNvPr id="37" name="Graphic 36" descr="Checklist">
            <a:extLst>
              <a:ext uri="{FF2B5EF4-FFF2-40B4-BE49-F238E27FC236}">
                <a16:creationId xmlns:a16="http://schemas.microsoft.com/office/drawing/2014/main" id="{1C49832F-CB2D-4488-A592-C18FC62B19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859" y="4027651"/>
            <a:ext cx="647344" cy="647344"/>
          </a:xfrm>
          <a:prstGeom prst="rect">
            <a:avLst/>
          </a:prstGeom>
        </p:spPr>
      </p:pic>
      <p:sp>
        <p:nvSpPr>
          <p:cNvPr id="38" name="Text Placeholder 4">
            <a:extLst>
              <a:ext uri="{FF2B5EF4-FFF2-40B4-BE49-F238E27FC236}">
                <a16:creationId xmlns:a16="http://schemas.microsoft.com/office/drawing/2014/main" id="{6EC894CD-AA2F-4AC0-BFC1-602FD3F7D83A}"/>
              </a:ext>
            </a:extLst>
          </p:cNvPr>
          <p:cNvSpPr txBox="1">
            <a:spLocks/>
          </p:cNvSpPr>
          <p:nvPr/>
        </p:nvSpPr>
        <p:spPr>
          <a:xfrm>
            <a:off x="961580" y="4031613"/>
            <a:ext cx="3200400" cy="685800"/>
          </a:xfrm>
          <a:prstGeom prst="rect">
            <a:avLst/>
          </a:prstGeom>
        </p:spPr>
        <p:txBody>
          <a:bodyPr anchor="ctr" anchorCtr="0">
            <a:normAutofit lnSpcReduction="10000"/>
          </a:bodyPr>
          <a:lstStyle>
            <a:lvl1pPr marL="0" indent="0" algn="l" defTabSz="685800" rtl="0" eaLnBrk="1" latinLnBrk="0" hangingPunct="1">
              <a:spcBef>
                <a:spcPct val="20000"/>
              </a:spcBef>
              <a:buFont typeface="Arial" pitchFamily="34" charset="0"/>
              <a:buNone/>
              <a:defRPr sz="2000" b="1" kern="1200">
                <a:solidFill>
                  <a:schemeClr val="tx2"/>
                </a:solidFill>
                <a:latin typeface="+mj-lt"/>
                <a:ea typeface="+mn-ea"/>
                <a:cs typeface="+mn-cs"/>
              </a:defRPr>
            </a:lvl1pPr>
            <a:lvl2pPr marL="457200" indent="0" algn="l" defTabSz="685800" rtl="0" eaLnBrk="1" latinLnBrk="0" hangingPunct="1">
              <a:spcBef>
                <a:spcPct val="20000"/>
              </a:spcBef>
              <a:buFont typeface="Arial" pitchFamily="34" charset="0"/>
              <a:buNone/>
              <a:defRPr sz="2000" b="1" kern="1200">
                <a:solidFill>
                  <a:schemeClr val="tx1"/>
                </a:solidFill>
                <a:latin typeface="Calibri" panose="020F0502020204030204" pitchFamily="34" charset="0"/>
                <a:ea typeface="+mn-ea"/>
                <a:cs typeface="+mn-cs"/>
              </a:defRPr>
            </a:lvl2pPr>
            <a:lvl3pPr marL="914400" indent="0" algn="l" defTabSz="685800" rtl="0" eaLnBrk="1" latinLnBrk="0" hangingPunct="1">
              <a:spcBef>
                <a:spcPct val="20000"/>
              </a:spcBef>
              <a:buFont typeface="Arial" pitchFamily="34" charset="0"/>
              <a:buNone/>
              <a:defRPr sz="1800" b="1" kern="1200">
                <a:solidFill>
                  <a:schemeClr val="tx1"/>
                </a:solidFill>
                <a:latin typeface="Calibri" panose="020F0502020204030204" pitchFamily="34" charset="0"/>
                <a:ea typeface="+mn-ea"/>
                <a:cs typeface="+mn-cs"/>
              </a:defRPr>
            </a:lvl3pPr>
            <a:lvl4pPr marL="1371600" indent="0" algn="l" defTabSz="685800" rtl="0" eaLnBrk="1" latinLnBrk="0" hangingPunct="1">
              <a:spcBef>
                <a:spcPct val="20000"/>
              </a:spcBef>
              <a:buFont typeface="Arial" pitchFamily="34" charset="0"/>
              <a:buNone/>
              <a:defRPr sz="1600" b="1" kern="1200">
                <a:solidFill>
                  <a:schemeClr val="tx1"/>
                </a:solidFill>
                <a:latin typeface="Calibri" panose="020F0502020204030204" pitchFamily="34" charset="0"/>
                <a:ea typeface="+mn-ea"/>
                <a:cs typeface="+mn-cs"/>
              </a:defRPr>
            </a:lvl4pPr>
            <a:lvl5pPr marL="1828800" indent="0" algn="l" defTabSz="685800" rtl="0" eaLnBrk="1" latinLnBrk="0" hangingPunct="1">
              <a:spcBef>
                <a:spcPct val="20000"/>
              </a:spcBef>
              <a:buFont typeface="Arial" pitchFamily="34" charset="0"/>
              <a:buNone/>
              <a:defRPr sz="1600" b="1" kern="1200">
                <a:solidFill>
                  <a:schemeClr val="tx1"/>
                </a:solidFill>
                <a:latin typeface="Calibri" panose="020F0502020204030204" pitchFamily="34" charset="0"/>
                <a:ea typeface="+mn-ea"/>
                <a:cs typeface="+mn-cs"/>
              </a:defRPr>
            </a:lvl5pPr>
            <a:lvl6pPr marL="22860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6858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5678B"/>
                </a:solidFill>
                <a:effectLst/>
                <a:uLnTx/>
                <a:uFillTx/>
                <a:latin typeface="Trebuchet MS"/>
                <a:ea typeface="+mn-ea"/>
                <a:cs typeface="+mn-cs"/>
              </a:rPr>
              <a:t>Policy Development &amp; Implementation</a:t>
            </a:r>
          </a:p>
        </p:txBody>
      </p:sp>
      <p:pic>
        <p:nvPicPr>
          <p:cNvPr id="40" name="Graphic 39" descr="Map with pin">
            <a:extLst>
              <a:ext uri="{FF2B5EF4-FFF2-40B4-BE49-F238E27FC236}">
                <a16:creationId xmlns:a16="http://schemas.microsoft.com/office/drawing/2014/main" id="{2B963F16-6F8B-407B-BF1E-0623D83CC7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4293" y="1448455"/>
            <a:ext cx="676667" cy="676667"/>
          </a:xfrm>
          <a:prstGeom prst="rect">
            <a:avLst/>
          </a:prstGeom>
        </p:spPr>
      </p:pic>
      <p:pic>
        <p:nvPicPr>
          <p:cNvPr id="44" name="Graphic 43" descr="Teacher">
            <a:extLst>
              <a:ext uri="{FF2B5EF4-FFF2-40B4-BE49-F238E27FC236}">
                <a16:creationId xmlns:a16="http://schemas.microsoft.com/office/drawing/2014/main" id="{F0F7786B-0A30-4FB9-A12B-3CB0BC39D1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02059" y="4008753"/>
            <a:ext cx="731520" cy="731520"/>
          </a:xfrm>
          <a:prstGeom prst="rect">
            <a:avLst/>
          </a:prstGeom>
        </p:spPr>
      </p:pic>
    </p:spTree>
    <p:extLst>
      <p:ext uri="{BB962C8B-B14F-4D97-AF65-F5344CB8AC3E}">
        <p14:creationId xmlns:p14="http://schemas.microsoft.com/office/powerpoint/2010/main" val="2979314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62665" y="1034324"/>
            <a:ext cx="8257075" cy="5339923"/>
          </a:xfrm>
          <a:prstGeom prst="rect">
            <a:avLst/>
          </a:prstGeom>
        </p:spPr>
        <p:txBody>
          <a:bodyPr vert="horz" wrap="square" lIns="0" tIns="0" rIns="0" bIns="0" rtlCol="0">
            <a:spAutoFit/>
          </a:bodyPr>
          <a:lstStyle/>
          <a:p>
            <a:pPr marL="16669">
              <a:lnSpc>
                <a:spcPts val="1620"/>
              </a:lnSpc>
            </a:pPr>
            <a:r>
              <a:rPr lang="en-US" sz="1400" spc="-8" dirty="0">
                <a:solidFill>
                  <a:srgbClr val="04678A"/>
                </a:solidFill>
                <a:latin typeface="+mn-lt"/>
              </a:rPr>
              <a:t>Instructional Materials</a:t>
            </a:r>
          </a:p>
          <a:p>
            <a:pPr marL="302419" indent="-285750">
              <a:lnSpc>
                <a:spcPts val="1620"/>
              </a:lnSpc>
              <a:buFont typeface="Arial" panose="020B0604020202020204" pitchFamily="34" charset="0"/>
              <a:buChar char="•"/>
            </a:pPr>
            <a:r>
              <a:rPr lang="en-US" sz="1400" spc="8" dirty="0">
                <a:solidFill>
                  <a:srgbClr val="2C2C27"/>
                </a:solidFill>
                <a:latin typeface="+mn-lt"/>
              </a:rPr>
              <a:t>District adoption of instructional materials grounded in </a:t>
            </a:r>
            <a:r>
              <a:rPr lang="en-US" sz="1400" spc="8" dirty="0">
                <a:solidFill>
                  <a:srgbClr val="2C2C27"/>
                </a:solidFill>
              </a:rPr>
              <a:t>scientifically based reading research</a:t>
            </a:r>
            <a:endParaRPr lang="en-US" sz="1400" spc="8" dirty="0">
              <a:solidFill>
                <a:srgbClr val="2C2C27"/>
              </a:solidFill>
              <a:latin typeface="+mn-lt"/>
            </a:endParaRPr>
          </a:p>
          <a:p>
            <a:pPr marL="16669">
              <a:lnSpc>
                <a:spcPts val="1620"/>
              </a:lnSpc>
            </a:pPr>
            <a:endParaRPr lang="en-US" sz="1400" spc="-165" dirty="0">
              <a:solidFill>
                <a:srgbClr val="04678A"/>
              </a:solidFill>
              <a:latin typeface="+mn-lt"/>
              <a:cs typeface="Trebuchet MS"/>
            </a:endParaRPr>
          </a:p>
          <a:p>
            <a:pPr marL="16669">
              <a:lnSpc>
                <a:spcPts val="1620"/>
              </a:lnSpc>
            </a:pPr>
            <a:r>
              <a:rPr sz="1400" spc="-165" dirty="0">
                <a:solidFill>
                  <a:srgbClr val="04678A"/>
                </a:solidFill>
                <a:latin typeface="+mn-lt"/>
                <a:cs typeface="Trebuchet MS"/>
              </a:rPr>
              <a:t>T</a:t>
            </a:r>
            <a:r>
              <a:rPr sz="1400" spc="-8" dirty="0">
                <a:solidFill>
                  <a:srgbClr val="04678A"/>
                </a:solidFill>
                <a:latin typeface="+mn-lt"/>
                <a:cs typeface="Trebuchet MS"/>
              </a:rPr>
              <a:t>eacher</a:t>
            </a:r>
            <a:r>
              <a:rPr sz="1400" dirty="0">
                <a:solidFill>
                  <a:srgbClr val="04678A"/>
                </a:solidFill>
                <a:latin typeface="+mn-lt"/>
                <a:cs typeface="Trebuchet MS"/>
              </a:rPr>
              <a:t> </a:t>
            </a:r>
            <a:r>
              <a:rPr sz="1400" spc="-4" dirty="0">
                <a:solidFill>
                  <a:srgbClr val="04678A"/>
                </a:solidFill>
                <a:latin typeface="+mn-lt"/>
                <a:cs typeface="Trebuchet MS"/>
              </a:rPr>
              <a:t>S</a:t>
            </a:r>
            <a:r>
              <a:rPr sz="1400" spc="4" dirty="0">
                <a:solidFill>
                  <a:srgbClr val="04678A"/>
                </a:solidFill>
                <a:latin typeface="+mn-lt"/>
                <a:cs typeface="Trebuchet MS"/>
              </a:rPr>
              <a:t>u</a:t>
            </a:r>
            <a:r>
              <a:rPr sz="1400" spc="-15" dirty="0">
                <a:solidFill>
                  <a:srgbClr val="04678A"/>
                </a:solidFill>
                <a:latin typeface="+mn-lt"/>
                <a:cs typeface="Trebuchet MS"/>
              </a:rPr>
              <a:t>pp</a:t>
            </a:r>
            <a:r>
              <a:rPr sz="1400" dirty="0">
                <a:solidFill>
                  <a:srgbClr val="04678A"/>
                </a:solidFill>
                <a:latin typeface="+mn-lt"/>
                <a:cs typeface="Trebuchet MS"/>
              </a:rPr>
              <a:t>orts</a:t>
            </a:r>
            <a:endParaRPr sz="1400" dirty="0">
              <a:latin typeface="+mn-lt"/>
              <a:cs typeface="Trebuchet MS"/>
            </a:endParaRPr>
          </a:p>
          <a:p>
            <a:pPr marL="302419" indent="-285750">
              <a:lnSpc>
                <a:spcPts val="1440"/>
              </a:lnSpc>
              <a:buClr>
                <a:srgbClr val="2C2C27"/>
              </a:buClr>
              <a:buFont typeface="Arial" panose="020B0604020202020204" pitchFamily="34" charset="0"/>
              <a:buChar char="•"/>
              <a:tabLst>
                <a:tab pos="231934" algn="l"/>
              </a:tabLst>
            </a:pPr>
            <a:r>
              <a:rPr lang="en-US" sz="1400" spc="-8" dirty="0">
                <a:solidFill>
                  <a:srgbClr val="2C2C27"/>
                </a:solidFill>
                <a:latin typeface="+mn-lt"/>
                <a:cs typeface="Trebuchet MS"/>
              </a:rPr>
              <a:t>S</a:t>
            </a:r>
            <a:r>
              <a:rPr sz="1400" spc="-8" dirty="0">
                <a:solidFill>
                  <a:srgbClr val="2C2C27"/>
                </a:solidFill>
                <a:latin typeface="+mn-lt"/>
                <a:cs typeface="Trebuchet MS"/>
              </a:rPr>
              <a:t>t</a:t>
            </a:r>
            <a:r>
              <a:rPr sz="1400" spc="-11" dirty="0">
                <a:solidFill>
                  <a:srgbClr val="2C2C27"/>
                </a:solidFill>
                <a:latin typeface="+mn-lt"/>
                <a:cs typeface="Trebuchet MS"/>
              </a:rPr>
              <a:t>a</a:t>
            </a:r>
            <a:r>
              <a:rPr sz="1400" spc="-8" dirty="0">
                <a:solidFill>
                  <a:srgbClr val="2C2C27"/>
                </a:solidFill>
                <a:latin typeface="+mn-lt"/>
                <a:cs typeface="Trebuchet MS"/>
              </a:rPr>
              <a:t>te</a:t>
            </a:r>
            <a:r>
              <a:rPr sz="1400" spc="-11" dirty="0">
                <a:solidFill>
                  <a:srgbClr val="2C2C27"/>
                </a:solidFill>
                <a:latin typeface="+mn-lt"/>
                <a:cs typeface="Trebuchet MS"/>
              </a:rPr>
              <a:t>wid</a:t>
            </a:r>
            <a:r>
              <a:rPr sz="1400" spc="-8" dirty="0">
                <a:solidFill>
                  <a:srgbClr val="2C2C27"/>
                </a:solidFill>
                <a:latin typeface="+mn-lt"/>
                <a:cs typeface="Trebuchet MS"/>
              </a:rPr>
              <a:t>e</a:t>
            </a:r>
            <a:r>
              <a:rPr sz="1400" spc="8" dirty="0">
                <a:solidFill>
                  <a:srgbClr val="2C2C27"/>
                </a:solidFill>
                <a:latin typeface="+mn-lt"/>
                <a:cs typeface="Trebuchet MS"/>
              </a:rPr>
              <a:t> </a:t>
            </a:r>
            <a:r>
              <a:rPr lang="en-US" sz="1400" spc="8" dirty="0">
                <a:solidFill>
                  <a:srgbClr val="2C2C27"/>
                </a:solidFill>
                <a:latin typeface="+mn-lt"/>
                <a:cs typeface="Trebuchet MS"/>
              </a:rPr>
              <a:t>science of reading </a:t>
            </a:r>
            <a:r>
              <a:rPr sz="1400" spc="-11" dirty="0">
                <a:solidFill>
                  <a:srgbClr val="2C2C27"/>
                </a:solidFill>
                <a:latin typeface="+mn-lt"/>
                <a:cs typeface="Trebuchet MS"/>
              </a:rPr>
              <a:t>t</a:t>
            </a:r>
            <a:r>
              <a:rPr sz="1400" spc="-4" dirty="0">
                <a:solidFill>
                  <a:srgbClr val="2C2C27"/>
                </a:solidFill>
                <a:latin typeface="+mn-lt"/>
                <a:cs typeface="Trebuchet MS"/>
              </a:rPr>
              <a:t>r</a:t>
            </a:r>
            <a:r>
              <a:rPr sz="1400" spc="-11" dirty="0">
                <a:solidFill>
                  <a:srgbClr val="2C2C27"/>
                </a:solidFill>
                <a:latin typeface="+mn-lt"/>
                <a:cs typeface="Trebuchet MS"/>
              </a:rPr>
              <a:t>ai</a:t>
            </a:r>
            <a:r>
              <a:rPr sz="1400" spc="-4" dirty="0">
                <a:solidFill>
                  <a:srgbClr val="2C2C27"/>
                </a:solidFill>
                <a:latin typeface="+mn-lt"/>
                <a:cs typeface="Trebuchet MS"/>
              </a:rPr>
              <a:t>n</a:t>
            </a:r>
            <a:r>
              <a:rPr sz="1400" spc="-8" dirty="0">
                <a:solidFill>
                  <a:srgbClr val="2C2C27"/>
                </a:solidFill>
                <a:latin typeface="+mn-lt"/>
                <a:cs typeface="Trebuchet MS"/>
              </a:rPr>
              <a:t>ing</a:t>
            </a:r>
            <a:r>
              <a:rPr lang="en-US" sz="1400" spc="-8" dirty="0">
                <a:solidFill>
                  <a:srgbClr val="2C2C27"/>
                </a:solidFill>
                <a:latin typeface="+mn-lt"/>
                <a:cs typeface="Trebuchet MS"/>
              </a:rPr>
              <a:t> for current teachers and j</a:t>
            </a:r>
            <a:r>
              <a:rPr lang="en-US" sz="1400" spc="8" dirty="0">
                <a:solidFill>
                  <a:srgbClr val="2C2C27"/>
                </a:solidFill>
                <a:latin typeface="+mn-lt"/>
                <a:cs typeface="Trebuchet MS"/>
              </a:rPr>
              <a:t>ob-embedded training and support via </a:t>
            </a:r>
            <a:r>
              <a:rPr sz="1400" spc="-8" dirty="0">
                <a:solidFill>
                  <a:srgbClr val="2C2C27"/>
                </a:solidFill>
                <a:latin typeface="+mn-lt"/>
                <a:cs typeface="Trebuchet MS"/>
              </a:rPr>
              <a:t>r</a:t>
            </a:r>
            <a:r>
              <a:rPr sz="1400" spc="-4" dirty="0">
                <a:solidFill>
                  <a:srgbClr val="2C2C27"/>
                </a:solidFill>
                <a:latin typeface="+mn-lt"/>
                <a:cs typeface="Trebuchet MS"/>
              </a:rPr>
              <a:t>e</a:t>
            </a:r>
            <a:r>
              <a:rPr sz="1400" spc="-11" dirty="0">
                <a:solidFill>
                  <a:srgbClr val="2C2C27"/>
                </a:solidFill>
                <a:latin typeface="+mn-lt"/>
                <a:cs typeface="Trebuchet MS"/>
              </a:rPr>
              <a:t>adi</a:t>
            </a:r>
            <a:r>
              <a:rPr sz="1400" spc="-4" dirty="0">
                <a:solidFill>
                  <a:srgbClr val="2C2C27"/>
                </a:solidFill>
                <a:latin typeface="+mn-lt"/>
                <a:cs typeface="Trebuchet MS"/>
              </a:rPr>
              <a:t>n</a:t>
            </a:r>
            <a:r>
              <a:rPr sz="1400" spc="-8" dirty="0">
                <a:solidFill>
                  <a:srgbClr val="2C2C27"/>
                </a:solidFill>
                <a:latin typeface="+mn-lt"/>
                <a:cs typeface="Trebuchet MS"/>
              </a:rPr>
              <a:t>g</a:t>
            </a:r>
            <a:r>
              <a:rPr sz="1400" spc="8" dirty="0">
                <a:solidFill>
                  <a:srgbClr val="2C2C27"/>
                </a:solidFill>
                <a:latin typeface="+mn-lt"/>
                <a:cs typeface="Trebuchet MS"/>
              </a:rPr>
              <a:t> </a:t>
            </a:r>
            <a:r>
              <a:rPr sz="1400" spc="-11" dirty="0">
                <a:solidFill>
                  <a:srgbClr val="2C2C27"/>
                </a:solidFill>
                <a:latin typeface="+mn-lt"/>
                <a:cs typeface="Trebuchet MS"/>
              </a:rPr>
              <a:t>coac</a:t>
            </a:r>
            <a:r>
              <a:rPr sz="1400" spc="-8" dirty="0">
                <a:solidFill>
                  <a:srgbClr val="2C2C27"/>
                </a:solidFill>
                <a:latin typeface="+mn-lt"/>
                <a:cs typeface="Trebuchet MS"/>
              </a:rPr>
              <a:t>hes</a:t>
            </a:r>
            <a:endParaRPr sz="1400" dirty="0">
              <a:latin typeface="+mn-lt"/>
              <a:cs typeface="Trebuchet MS"/>
            </a:endParaRPr>
          </a:p>
          <a:p>
            <a:pPr marL="302419" indent="-285750">
              <a:buClr>
                <a:srgbClr val="2C2C27"/>
              </a:buClr>
              <a:buFont typeface="Arial" panose="020B0604020202020204" pitchFamily="34" charset="0"/>
              <a:buChar char="•"/>
              <a:tabLst>
                <a:tab pos="231934" algn="l"/>
              </a:tabLst>
            </a:pPr>
            <a:r>
              <a:rPr sz="1400" spc="-64" dirty="0">
                <a:solidFill>
                  <a:srgbClr val="2C2C27"/>
                </a:solidFill>
                <a:latin typeface="+mn-lt"/>
                <a:cs typeface="Trebuchet MS"/>
              </a:rPr>
              <a:t>P</a:t>
            </a:r>
            <a:r>
              <a:rPr sz="1400" spc="-8" dirty="0">
                <a:solidFill>
                  <a:srgbClr val="2C2C27"/>
                </a:solidFill>
                <a:latin typeface="+mn-lt"/>
                <a:cs typeface="Trebuchet MS"/>
              </a:rPr>
              <a:t>r</a:t>
            </a:r>
            <a:r>
              <a:rPr sz="1400" spc="-4" dirty="0">
                <a:solidFill>
                  <a:srgbClr val="2C2C27"/>
                </a:solidFill>
                <a:latin typeface="+mn-lt"/>
                <a:cs typeface="Trebuchet MS"/>
              </a:rPr>
              <a:t>e</a:t>
            </a:r>
            <a:r>
              <a:rPr sz="1400" spc="-11" dirty="0">
                <a:solidFill>
                  <a:srgbClr val="2C2C27"/>
                </a:solidFill>
                <a:latin typeface="+mn-lt"/>
                <a:cs typeface="Trebuchet MS"/>
              </a:rPr>
              <a:t>par</a:t>
            </a:r>
            <a:r>
              <a:rPr sz="1400" spc="-4" dirty="0">
                <a:solidFill>
                  <a:srgbClr val="2C2C27"/>
                </a:solidFill>
                <a:latin typeface="+mn-lt"/>
                <a:cs typeface="Trebuchet MS"/>
              </a:rPr>
              <a:t>i</a:t>
            </a:r>
            <a:r>
              <a:rPr sz="1400" spc="-11" dirty="0">
                <a:solidFill>
                  <a:srgbClr val="2C2C27"/>
                </a:solidFill>
                <a:latin typeface="+mn-lt"/>
                <a:cs typeface="Trebuchet MS"/>
              </a:rPr>
              <a:t>n</a:t>
            </a:r>
            <a:r>
              <a:rPr sz="1400" spc="-8" dirty="0">
                <a:solidFill>
                  <a:srgbClr val="2C2C27"/>
                </a:solidFill>
                <a:latin typeface="+mn-lt"/>
                <a:cs typeface="Trebuchet MS"/>
              </a:rPr>
              <a:t>g</a:t>
            </a:r>
            <a:r>
              <a:rPr sz="1400" spc="4" dirty="0">
                <a:solidFill>
                  <a:srgbClr val="2C2C27"/>
                </a:solidFill>
                <a:latin typeface="+mn-lt"/>
                <a:cs typeface="Trebuchet MS"/>
              </a:rPr>
              <a:t> </a:t>
            </a:r>
            <a:r>
              <a:rPr sz="1400" spc="-11" dirty="0">
                <a:solidFill>
                  <a:srgbClr val="2C2C27"/>
                </a:solidFill>
                <a:latin typeface="+mn-lt"/>
                <a:cs typeface="Trebuchet MS"/>
              </a:rPr>
              <a:t>t</a:t>
            </a:r>
            <a:r>
              <a:rPr sz="1400" spc="-4" dirty="0">
                <a:solidFill>
                  <a:srgbClr val="2C2C27"/>
                </a:solidFill>
                <a:latin typeface="+mn-lt"/>
                <a:cs typeface="Trebuchet MS"/>
              </a:rPr>
              <a:t>e</a:t>
            </a:r>
            <a:r>
              <a:rPr sz="1400" spc="-11" dirty="0">
                <a:solidFill>
                  <a:srgbClr val="2C2C27"/>
                </a:solidFill>
                <a:latin typeface="+mn-lt"/>
                <a:cs typeface="Trebuchet MS"/>
              </a:rPr>
              <a:t>ac</a:t>
            </a:r>
            <a:r>
              <a:rPr sz="1400" spc="-4" dirty="0">
                <a:solidFill>
                  <a:srgbClr val="2C2C27"/>
                </a:solidFill>
                <a:latin typeface="+mn-lt"/>
                <a:cs typeface="Trebuchet MS"/>
              </a:rPr>
              <a:t>h</a:t>
            </a:r>
            <a:r>
              <a:rPr sz="1400" spc="-8" dirty="0">
                <a:solidFill>
                  <a:srgbClr val="2C2C27"/>
                </a:solidFill>
                <a:latin typeface="+mn-lt"/>
                <a:cs typeface="Trebuchet MS"/>
              </a:rPr>
              <a:t>er</a:t>
            </a:r>
            <a:r>
              <a:rPr sz="1400" spc="-4" dirty="0">
                <a:solidFill>
                  <a:srgbClr val="2C2C27"/>
                </a:solidFill>
                <a:latin typeface="+mn-lt"/>
                <a:cs typeface="Trebuchet MS"/>
              </a:rPr>
              <a:t> </a:t>
            </a:r>
            <a:r>
              <a:rPr sz="1400" spc="-11" dirty="0">
                <a:solidFill>
                  <a:srgbClr val="2C2C27"/>
                </a:solidFill>
                <a:latin typeface="+mn-lt"/>
                <a:cs typeface="Trebuchet MS"/>
              </a:rPr>
              <a:t>c</a:t>
            </a:r>
            <a:r>
              <a:rPr sz="1400" spc="-8" dirty="0">
                <a:solidFill>
                  <a:srgbClr val="2C2C27"/>
                </a:solidFill>
                <a:latin typeface="+mn-lt"/>
                <a:cs typeface="Trebuchet MS"/>
              </a:rPr>
              <a:t>a</a:t>
            </a:r>
            <a:r>
              <a:rPr sz="1400" spc="-11" dirty="0">
                <a:solidFill>
                  <a:srgbClr val="2C2C27"/>
                </a:solidFill>
                <a:latin typeface="+mn-lt"/>
                <a:cs typeface="Trebuchet MS"/>
              </a:rPr>
              <a:t>ndid</a:t>
            </a:r>
            <a:r>
              <a:rPr sz="1400" spc="-4" dirty="0">
                <a:solidFill>
                  <a:srgbClr val="2C2C27"/>
                </a:solidFill>
                <a:latin typeface="+mn-lt"/>
                <a:cs typeface="Trebuchet MS"/>
              </a:rPr>
              <a:t>a</a:t>
            </a:r>
            <a:r>
              <a:rPr sz="1400" spc="-11" dirty="0">
                <a:solidFill>
                  <a:srgbClr val="2C2C27"/>
                </a:solidFill>
                <a:latin typeface="+mn-lt"/>
                <a:cs typeface="Trebuchet MS"/>
              </a:rPr>
              <a:t>t</a:t>
            </a:r>
            <a:r>
              <a:rPr sz="1400" spc="-4" dirty="0">
                <a:solidFill>
                  <a:srgbClr val="2C2C27"/>
                </a:solidFill>
                <a:latin typeface="+mn-lt"/>
                <a:cs typeface="Trebuchet MS"/>
              </a:rPr>
              <a:t>e</a:t>
            </a:r>
            <a:r>
              <a:rPr sz="1400" spc="-8" dirty="0">
                <a:solidFill>
                  <a:srgbClr val="2C2C27"/>
                </a:solidFill>
                <a:latin typeface="+mn-lt"/>
                <a:cs typeface="Trebuchet MS"/>
              </a:rPr>
              <a:t>s</a:t>
            </a:r>
            <a:r>
              <a:rPr sz="1400" spc="8" dirty="0">
                <a:solidFill>
                  <a:srgbClr val="2C2C27"/>
                </a:solidFill>
                <a:latin typeface="+mn-lt"/>
                <a:cs typeface="Trebuchet MS"/>
              </a:rPr>
              <a:t> </a:t>
            </a:r>
            <a:r>
              <a:rPr sz="1400" spc="-11" dirty="0">
                <a:solidFill>
                  <a:srgbClr val="2C2C27"/>
                </a:solidFill>
                <a:latin typeface="+mn-lt"/>
                <a:cs typeface="Trebuchet MS"/>
              </a:rPr>
              <a:t>t</a:t>
            </a:r>
            <a:r>
              <a:rPr sz="1400" spc="-8" dirty="0">
                <a:solidFill>
                  <a:srgbClr val="2C2C27"/>
                </a:solidFill>
                <a:latin typeface="+mn-lt"/>
                <a:cs typeface="Trebuchet MS"/>
              </a:rPr>
              <a:t>o</a:t>
            </a:r>
            <a:r>
              <a:rPr sz="1400" spc="4" dirty="0">
                <a:solidFill>
                  <a:srgbClr val="2C2C27"/>
                </a:solidFill>
                <a:latin typeface="+mn-lt"/>
                <a:cs typeface="Trebuchet MS"/>
              </a:rPr>
              <a:t> </a:t>
            </a:r>
            <a:r>
              <a:rPr sz="1400" spc="-11" dirty="0">
                <a:solidFill>
                  <a:srgbClr val="2C2C27"/>
                </a:solidFill>
                <a:latin typeface="+mn-lt"/>
                <a:cs typeface="Trebuchet MS"/>
              </a:rPr>
              <a:t>h</a:t>
            </a:r>
            <a:r>
              <a:rPr sz="1400" spc="-8" dirty="0">
                <a:solidFill>
                  <a:srgbClr val="2C2C27"/>
                </a:solidFill>
                <a:latin typeface="+mn-lt"/>
                <a:cs typeface="Trebuchet MS"/>
              </a:rPr>
              <a:t>ave</a:t>
            </a:r>
            <a:r>
              <a:rPr sz="1400" spc="8" dirty="0">
                <a:solidFill>
                  <a:srgbClr val="2C2C27"/>
                </a:solidFill>
                <a:latin typeface="+mn-lt"/>
                <a:cs typeface="Trebuchet MS"/>
              </a:rPr>
              <a:t> </a:t>
            </a:r>
            <a:r>
              <a:rPr sz="1400" spc="-11" dirty="0">
                <a:solidFill>
                  <a:srgbClr val="2C2C27"/>
                </a:solidFill>
                <a:latin typeface="+mn-lt"/>
                <a:cs typeface="Trebuchet MS"/>
              </a:rPr>
              <a:t>t</a:t>
            </a:r>
            <a:r>
              <a:rPr sz="1400" spc="-4" dirty="0">
                <a:solidFill>
                  <a:srgbClr val="2C2C27"/>
                </a:solidFill>
                <a:latin typeface="+mn-lt"/>
                <a:cs typeface="Trebuchet MS"/>
              </a:rPr>
              <a:t>h</a:t>
            </a:r>
            <a:r>
              <a:rPr sz="1400" spc="-8" dirty="0">
                <a:solidFill>
                  <a:srgbClr val="2C2C27"/>
                </a:solidFill>
                <a:latin typeface="+mn-lt"/>
                <a:cs typeface="Trebuchet MS"/>
              </a:rPr>
              <a:t>e</a:t>
            </a:r>
            <a:r>
              <a:rPr sz="1400" spc="8" dirty="0">
                <a:solidFill>
                  <a:srgbClr val="2C2C27"/>
                </a:solidFill>
                <a:latin typeface="+mn-lt"/>
                <a:cs typeface="Trebuchet MS"/>
              </a:rPr>
              <a:t> </a:t>
            </a:r>
            <a:r>
              <a:rPr sz="1400" spc="-11" dirty="0">
                <a:solidFill>
                  <a:srgbClr val="2C2C27"/>
                </a:solidFill>
                <a:latin typeface="+mn-lt"/>
                <a:cs typeface="Trebuchet MS"/>
              </a:rPr>
              <a:t>knowled</a:t>
            </a:r>
            <a:r>
              <a:rPr sz="1400" spc="-4" dirty="0">
                <a:solidFill>
                  <a:srgbClr val="2C2C27"/>
                </a:solidFill>
                <a:latin typeface="+mn-lt"/>
                <a:cs typeface="Trebuchet MS"/>
              </a:rPr>
              <a:t>g</a:t>
            </a:r>
            <a:r>
              <a:rPr sz="1400" spc="-8" dirty="0">
                <a:solidFill>
                  <a:srgbClr val="2C2C27"/>
                </a:solidFill>
                <a:latin typeface="+mn-lt"/>
                <a:cs typeface="Trebuchet MS"/>
              </a:rPr>
              <a:t>e</a:t>
            </a:r>
            <a:r>
              <a:rPr sz="1400" spc="19" dirty="0">
                <a:solidFill>
                  <a:srgbClr val="2C2C27"/>
                </a:solidFill>
                <a:latin typeface="+mn-lt"/>
                <a:cs typeface="Trebuchet MS"/>
              </a:rPr>
              <a:t> </a:t>
            </a:r>
            <a:r>
              <a:rPr sz="1400" spc="-11" dirty="0">
                <a:solidFill>
                  <a:srgbClr val="2C2C27"/>
                </a:solidFill>
                <a:latin typeface="+mn-lt"/>
                <a:cs typeface="Trebuchet MS"/>
              </a:rPr>
              <a:t>a</a:t>
            </a:r>
            <a:r>
              <a:rPr sz="1400" spc="-8" dirty="0">
                <a:solidFill>
                  <a:srgbClr val="2C2C27"/>
                </a:solidFill>
                <a:latin typeface="+mn-lt"/>
                <a:cs typeface="Trebuchet MS"/>
              </a:rPr>
              <a:t>nd</a:t>
            </a:r>
            <a:r>
              <a:rPr sz="1400" spc="-4" dirty="0">
                <a:solidFill>
                  <a:srgbClr val="2C2C27"/>
                </a:solidFill>
                <a:latin typeface="+mn-lt"/>
                <a:cs typeface="Trebuchet MS"/>
              </a:rPr>
              <a:t> </a:t>
            </a:r>
            <a:r>
              <a:rPr sz="1400" spc="-8" dirty="0">
                <a:solidFill>
                  <a:srgbClr val="2C2C27"/>
                </a:solidFill>
                <a:latin typeface="+mn-lt"/>
                <a:cs typeface="Trebuchet MS"/>
              </a:rPr>
              <a:t>skill</a:t>
            </a:r>
            <a:r>
              <a:rPr sz="1400" spc="15" dirty="0">
                <a:solidFill>
                  <a:srgbClr val="2C2C27"/>
                </a:solidFill>
                <a:latin typeface="+mn-lt"/>
                <a:cs typeface="Trebuchet MS"/>
              </a:rPr>
              <a:t> </a:t>
            </a:r>
            <a:r>
              <a:rPr sz="1400" spc="-11" dirty="0">
                <a:solidFill>
                  <a:srgbClr val="2C2C27"/>
                </a:solidFill>
                <a:latin typeface="+mn-lt"/>
                <a:cs typeface="Trebuchet MS"/>
              </a:rPr>
              <a:t>t</a:t>
            </a:r>
            <a:r>
              <a:rPr sz="1400" spc="-8" dirty="0">
                <a:solidFill>
                  <a:srgbClr val="2C2C27"/>
                </a:solidFill>
                <a:latin typeface="+mn-lt"/>
                <a:cs typeface="Trebuchet MS"/>
              </a:rPr>
              <a:t>o</a:t>
            </a:r>
            <a:r>
              <a:rPr sz="1400" spc="15" dirty="0">
                <a:solidFill>
                  <a:srgbClr val="2C2C27"/>
                </a:solidFill>
                <a:latin typeface="+mn-lt"/>
                <a:cs typeface="Trebuchet MS"/>
              </a:rPr>
              <a:t> </a:t>
            </a:r>
            <a:r>
              <a:rPr sz="1400" spc="-11" dirty="0">
                <a:solidFill>
                  <a:srgbClr val="2C2C27"/>
                </a:solidFill>
                <a:latin typeface="+mn-lt"/>
                <a:cs typeface="Trebuchet MS"/>
              </a:rPr>
              <a:t>t</a:t>
            </a:r>
            <a:r>
              <a:rPr sz="1400" spc="-4" dirty="0">
                <a:solidFill>
                  <a:srgbClr val="2C2C27"/>
                </a:solidFill>
                <a:latin typeface="+mn-lt"/>
                <a:cs typeface="Trebuchet MS"/>
              </a:rPr>
              <a:t>e</a:t>
            </a:r>
            <a:r>
              <a:rPr sz="1400" spc="-11" dirty="0">
                <a:solidFill>
                  <a:srgbClr val="2C2C27"/>
                </a:solidFill>
                <a:latin typeface="+mn-lt"/>
                <a:cs typeface="Trebuchet MS"/>
              </a:rPr>
              <a:t>ac</a:t>
            </a:r>
            <a:r>
              <a:rPr sz="1400" spc="-8" dirty="0">
                <a:solidFill>
                  <a:srgbClr val="2C2C27"/>
                </a:solidFill>
                <a:latin typeface="+mn-lt"/>
                <a:cs typeface="Trebuchet MS"/>
              </a:rPr>
              <a:t>h</a:t>
            </a:r>
            <a:r>
              <a:rPr sz="1400" spc="4" dirty="0">
                <a:solidFill>
                  <a:srgbClr val="2C2C27"/>
                </a:solidFill>
                <a:latin typeface="+mn-lt"/>
                <a:cs typeface="Trebuchet MS"/>
              </a:rPr>
              <a:t> </a:t>
            </a:r>
            <a:r>
              <a:rPr sz="1400" spc="-11" dirty="0">
                <a:solidFill>
                  <a:srgbClr val="2C2C27"/>
                </a:solidFill>
                <a:latin typeface="+mn-lt"/>
                <a:cs typeface="Trebuchet MS"/>
              </a:rPr>
              <a:t>al</a:t>
            </a:r>
            <a:r>
              <a:rPr sz="1400" spc="-4" dirty="0">
                <a:solidFill>
                  <a:srgbClr val="2C2C27"/>
                </a:solidFill>
                <a:latin typeface="+mn-lt"/>
                <a:cs typeface="Trebuchet MS"/>
              </a:rPr>
              <a:t>l</a:t>
            </a:r>
            <a:r>
              <a:rPr sz="1400" spc="11" dirty="0">
                <a:solidFill>
                  <a:srgbClr val="2C2C27"/>
                </a:solidFill>
                <a:latin typeface="+mn-lt"/>
                <a:cs typeface="Trebuchet MS"/>
              </a:rPr>
              <a:t> </a:t>
            </a:r>
            <a:r>
              <a:rPr sz="1400" spc="-11" dirty="0">
                <a:solidFill>
                  <a:srgbClr val="2C2C27"/>
                </a:solidFill>
                <a:latin typeface="+mn-lt"/>
                <a:cs typeface="Trebuchet MS"/>
              </a:rPr>
              <a:t>kid</a:t>
            </a:r>
            <a:r>
              <a:rPr sz="1400" spc="-8" dirty="0">
                <a:solidFill>
                  <a:srgbClr val="2C2C27"/>
                </a:solidFill>
                <a:latin typeface="+mn-lt"/>
                <a:cs typeface="Trebuchet MS"/>
              </a:rPr>
              <a:t>s</a:t>
            </a:r>
            <a:r>
              <a:rPr sz="1400" spc="19" dirty="0">
                <a:solidFill>
                  <a:srgbClr val="2C2C27"/>
                </a:solidFill>
                <a:latin typeface="+mn-lt"/>
                <a:cs typeface="Trebuchet MS"/>
              </a:rPr>
              <a:t> </a:t>
            </a:r>
            <a:r>
              <a:rPr sz="1400" spc="-11" dirty="0">
                <a:solidFill>
                  <a:srgbClr val="2C2C27"/>
                </a:solidFill>
                <a:latin typeface="+mn-lt"/>
                <a:cs typeface="Trebuchet MS"/>
              </a:rPr>
              <a:t>t</a:t>
            </a:r>
            <a:r>
              <a:rPr sz="1400" spc="-8" dirty="0">
                <a:solidFill>
                  <a:srgbClr val="2C2C27"/>
                </a:solidFill>
                <a:latin typeface="+mn-lt"/>
                <a:cs typeface="Trebuchet MS"/>
              </a:rPr>
              <a:t>o</a:t>
            </a:r>
            <a:r>
              <a:rPr sz="1400" spc="4" dirty="0">
                <a:solidFill>
                  <a:srgbClr val="2C2C27"/>
                </a:solidFill>
                <a:latin typeface="+mn-lt"/>
                <a:cs typeface="Trebuchet MS"/>
              </a:rPr>
              <a:t> </a:t>
            </a:r>
            <a:r>
              <a:rPr sz="1400" spc="-8" dirty="0">
                <a:solidFill>
                  <a:srgbClr val="2C2C27"/>
                </a:solidFill>
                <a:latin typeface="+mn-lt"/>
                <a:cs typeface="Trebuchet MS"/>
              </a:rPr>
              <a:t>r</a:t>
            </a:r>
            <a:r>
              <a:rPr sz="1400" spc="-4" dirty="0">
                <a:solidFill>
                  <a:srgbClr val="2C2C27"/>
                </a:solidFill>
                <a:latin typeface="+mn-lt"/>
                <a:cs typeface="Trebuchet MS"/>
              </a:rPr>
              <a:t>e</a:t>
            </a:r>
            <a:r>
              <a:rPr sz="1400" spc="-11" dirty="0">
                <a:solidFill>
                  <a:srgbClr val="2C2C27"/>
                </a:solidFill>
                <a:latin typeface="+mn-lt"/>
                <a:cs typeface="Trebuchet MS"/>
              </a:rPr>
              <a:t>ad</a:t>
            </a:r>
            <a:r>
              <a:rPr lang="en-US" sz="1400" spc="-11" dirty="0">
                <a:solidFill>
                  <a:srgbClr val="2C2C27"/>
                </a:solidFill>
                <a:latin typeface="+mn-lt"/>
                <a:cs typeface="Trebuchet MS"/>
              </a:rPr>
              <a:t> based on the science of reading</a:t>
            </a:r>
            <a:endParaRPr sz="1400" dirty="0">
              <a:latin typeface="+mn-lt"/>
              <a:cs typeface="Trebuchet MS"/>
            </a:endParaRPr>
          </a:p>
          <a:p>
            <a:pPr marL="302419" indent="-285750">
              <a:buClr>
                <a:srgbClr val="2C2C27"/>
              </a:buClr>
              <a:buFont typeface="Arial" panose="020B0604020202020204" pitchFamily="34" charset="0"/>
              <a:buChar char="•"/>
              <a:tabLst>
                <a:tab pos="231934" algn="l"/>
              </a:tabLst>
            </a:pPr>
            <a:r>
              <a:rPr sz="1400" spc="-8" dirty="0">
                <a:solidFill>
                  <a:srgbClr val="2C2C27"/>
                </a:solidFill>
                <a:latin typeface="+mn-lt"/>
                <a:cs typeface="Trebuchet MS"/>
              </a:rPr>
              <a:t>Fu</a:t>
            </a:r>
            <a:r>
              <a:rPr sz="1400" spc="-11" dirty="0">
                <a:solidFill>
                  <a:srgbClr val="2C2C27"/>
                </a:solidFill>
                <a:latin typeface="+mn-lt"/>
                <a:cs typeface="Trebuchet MS"/>
              </a:rPr>
              <a:t>ndi</a:t>
            </a:r>
            <a:r>
              <a:rPr sz="1400" spc="-4" dirty="0">
                <a:solidFill>
                  <a:srgbClr val="2C2C27"/>
                </a:solidFill>
                <a:latin typeface="+mn-lt"/>
                <a:cs typeface="Trebuchet MS"/>
              </a:rPr>
              <a:t>n</a:t>
            </a:r>
            <a:r>
              <a:rPr sz="1400" spc="-8" dirty="0">
                <a:solidFill>
                  <a:srgbClr val="2C2C27"/>
                </a:solidFill>
                <a:latin typeface="+mn-lt"/>
                <a:cs typeface="Trebuchet MS"/>
              </a:rPr>
              <a:t>g</a:t>
            </a:r>
            <a:r>
              <a:rPr sz="1400" spc="-4" dirty="0">
                <a:solidFill>
                  <a:srgbClr val="2C2C27"/>
                </a:solidFill>
                <a:latin typeface="+mn-lt"/>
                <a:cs typeface="Trebuchet MS"/>
              </a:rPr>
              <a:t> </a:t>
            </a:r>
            <a:r>
              <a:rPr sz="1400" spc="-11" dirty="0">
                <a:solidFill>
                  <a:srgbClr val="2C2C27"/>
                </a:solidFill>
                <a:latin typeface="+mn-lt"/>
                <a:cs typeface="Trebuchet MS"/>
              </a:rPr>
              <a:t>a</a:t>
            </a:r>
            <a:r>
              <a:rPr sz="1400" spc="-4" dirty="0">
                <a:solidFill>
                  <a:srgbClr val="2C2C27"/>
                </a:solidFill>
                <a:latin typeface="+mn-lt"/>
                <a:cs typeface="Trebuchet MS"/>
              </a:rPr>
              <a:t>n</a:t>
            </a:r>
            <a:r>
              <a:rPr sz="1400" spc="-8" dirty="0">
                <a:solidFill>
                  <a:srgbClr val="2C2C27"/>
                </a:solidFill>
                <a:latin typeface="+mn-lt"/>
                <a:cs typeface="Trebuchet MS"/>
              </a:rPr>
              <a:t>d</a:t>
            </a:r>
            <a:r>
              <a:rPr sz="1400" spc="4" dirty="0">
                <a:solidFill>
                  <a:srgbClr val="2C2C27"/>
                </a:solidFill>
                <a:latin typeface="+mn-lt"/>
                <a:cs typeface="Trebuchet MS"/>
              </a:rPr>
              <a:t> </a:t>
            </a:r>
            <a:r>
              <a:rPr sz="1400" spc="-8" dirty="0">
                <a:solidFill>
                  <a:srgbClr val="2C2C27"/>
                </a:solidFill>
                <a:latin typeface="+mn-lt"/>
                <a:cs typeface="Trebuchet MS"/>
              </a:rPr>
              <a:t>r</a:t>
            </a:r>
            <a:r>
              <a:rPr sz="1400" spc="-4" dirty="0">
                <a:solidFill>
                  <a:srgbClr val="2C2C27"/>
                </a:solidFill>
                <a:latin typeface="+mn-lt"/>
                <a:cs typeface="Trebuchet MS"/>
              </a:rPr>
              <a:t>e</a:t>
            </a:r>
            <a:r>
              <a:rPr sz="1400" spc="-11" dirty="0">
                <a:solidFill>
                  <a:srgbClr val="2C2C27"/>
                </a:solidFill>
                <a:latin typeface="+mn-lt"/>
                <a:cs typeface="Trebuchet MS"/>
              </a:rPr>
              <a:t>priori</a:t>
            </a:r>
            <a:r>
              <a:rPr sz="1400" spc="-4" dirty="0">
                <a:solidFill>
                  <a:srgbClr val="2C2C27"/>
                </a:solidFill>
                <a:latin typeface="+mn-lt"/>
                <a:cs typeface="Trebuchet MS"/>
              </a:rPr>
              <a:t>t</a:t>
            </a:r>
            <a:r>
              <a:rPr sz="1400" spc="-11" dirty="0">
                <a:solidFill>
                  <a:srgbClr val="2C2C27"/>
                </a:solidFill>
                <a:latin typeface="+mn-lt"/>
                <a:cs typeface="Trebuchet MS"/>
              </a:rPr>
              <a:t>iza</a:t>
            </a:r>
            <a:r>
              <a:rPr sz="1400" spc="-8" dirty="0">
                <a:solidFill>
                  <a:srgbClr val="2C2C27"/>
                </a:solidFill>
                <a:latin typeface="+mn-lt"/>
                <a:cs typeface="Trebuchet MS"/>
              </a:rPr>
              <a:t>t</a:t>
            </a:r>
            <a:r>
              <a:rPr sz="1400" spc="-11" dirty="0">
                <a:solidFill>
                  <a:srgbClr val="2C2C27"/>
                </a:solidFill>
                <a:latin typeface="+mn-lt"/>
                <a:cs typeface="Trebuchet MS"/>
              </a:rPr>
              <a:t>io</a:t>
            </a:r>
            <a:r>
              <a:rPr sz="1400" spc="-8" dirty="0">
                <a:solidFill>
                  <a:srgbClr val="2C2C27"/>
                </a:solidFill>
                <a:latin typeface="+mn-lt"/>
                <a:cs typeface="Trebuchet MS"/>
              </a:rPr>
              <a:t>n</a:t>
            </a:r>
            <a:r>
              <a:rPr sz="1400" spc="41" dirty="0">
                <a:solidFill>
                  <a:srgbClr val="2C2C27"/>
                </a:solidFill>
                <a:latin typeface="+mn-lt"/>
                <a:cs typeface="Trebuchet MS"/>
              </a:rPr>
              <a:t> </a:t>
            </a:r>
            <a:r>
              <a:rPr sz="1400" spc="-11" dirty="0">
                <a:solidFill>
                  <a:srgbClr val="2C2C27"/>
                </a:solidFill>
                <a:latin typeface="+mn-lt"/>
                <a:cs typeface="Trebuchet MS"/>
              </a:rPr>
              <a:t>o</a:t>
            </a:r>
            <a:r>
              <a:rPr sz="1400" spc="-8" dirty="0">
                <a:solidFill>
                  <a:srgbClr val="2C2C27"/>
                </a:solidFill>
                <a:latin typeface="+mn-lt"/>
                <a:cs typeface="Trebuchet MS"/>
              </a:rPr>
              <a:t>f</a:t>
            </a:r>
            <a:r>
              <a:rPr sz="1400" spc="4" dirty="0">
                <a:solidFill>
                  <a:srgbClr val="2C2C27"/>
                </a:solidFill>
                <a:latin typeface="+mn-lt"/>
                <a:cs typeface="Trebuchet MS"/>
              </a:rPr>
              <a:t> </a:t>
            </a:r>
            <a:r>
              <a:rPr sz="1400" spc="-8" dirty="0">
                <a:solidFill>
                  <a:srgbClr val="2C2C27"/>
                </a:solidFill>
                <a:latin typeface="+mn-lt"/>
                <a:cs typeface="Trebuchet MS"/>
              </a:rPr>
              <a:t>existing</a:t>
            </a:r>
            <a:r>
              <a:rPr sz="1400" spc="8" dirty="0">
                <a:solidFill>
                  <a:srgbClr val="2C2C27"/>
                </a:solidFill>
                <a:latin typeface="+mn-lt"/>
                <a:cs typeface="Trebuchet MS"/>
              </a:rPr>
              <a:t> </a:t>
            </a:r>
            <a:r>
              <a:rPr sz="1400" spc="-4" dirty="0">
                <a:solidFill>
                  <a:srgbClr val="2C2C27"/>
                </a:solidFill>
                <a:latin typeface="+mn-lt"/>
                <a:cs typeface="Trebuchet MS"/>
              </a:rPr>
              <a:t>l</a:t>
            </a:r>
            <a:r>
              <a:rPr sz="1400" spc="-15" dirty="0">
                <a:solidFill>
                  <a:srgbClr val="2C2C27"/>
                </a:solidFill>
                <a:latin typeface="+mn-lt"/>
                <a:cs typeface="Trebuchet MS"/>
              </a:rPr>
              <a:t>o</a:t>
            </a:r>
            <a:r>
              <a:rPr sz="1400" spc="-11" dirty="0">
                <a:solidFill>
                  <a:srgbClr val="2C2C27"/>
                </a:solidFill>
                <a:latin typeface="+mn-lt"/>
                <a:cs typeface="Trebuchet MS"/>
              </a:rPr>
              <a:t>cal</a:t>
            </a:r>
            <a:r>
              <a:rPr sz="1400" spc="-8" dirty="0">
                <a:solidFill>
                  <a:srgbClr val="2C2C27"/>
                </a:solidFill>
                <a:latin typeface="+mn-lt"/>
                <a:cs typeface="Trebuchet MS"/>
              </a:rPr>
              <a:t>,</a:t>
            </a:r>
            <a:r>
              <a:rPr sz="1400" spc="15" dirty="0">
                <a:solidFill>
                  <a:srgbClr val="2C2C27"/>
                </a:solidFill>
                <a:latin typeface="+mn-lt"/>
                <a:cs typeface="Trebuchet MS"/>
              </a:rPr>
              <a:t> </a:t>
            </a:r>
            <a:r>
              <a:rPr sz="1400" spc="-8" dirty="0">
                <a:solidFill>
                  <a:srgbClr val="2C2C27"/>
                </a:solidFill>
                <a:latin typeface="+mn-lt"/>
                <a:cs typeface="Trebuchet MS"/>
              </a:rPr>
              <a:t>st</a:t>
            </a:r>
            <a:r>
              <a:rPr sz="1400" spc="-11" dirty="0">
                <a:solidFill>
                  <a:srgbClr val="2C2C27"/>
                </a:solidFill>
                <a:latin typeface="+mn-lt"/>
                <a:cs typeface="Trebuchet MS"/>
              </a:rPr>
              <a:t>a</a:t>
            </a:r>
            <a:r>
              <a:rPr sz="1400" spc="-8" dirty="0">
                <a:solidFill>
                  <a:srgbClr val="2C2C27"/>
                </a:solidFill>
                <a:latin typeface="+mn-lt"/>
                <a:cs typeface="Trebuchet MS"/>
              </a:rPr>
              <a:t>te</a:t>
            </a:r>
            <a:r>
              <a:rPr sz="1400" spc="8" dirty="0">
                <a:solidFill>
                  <a:srgbClr val="2C2C27"/>
                </a:solidFill>
                <a:latin typeface="+mn-lt"/>
                <a:cs typeface="Trebuchet MS"/>
              </a:rPr>
              <a:t> </a:t>
            </a:r>
            <a:r>
              <a:rPr sz="1400" spc="-11" dirty="0">
                <a:solidFill>
                  <a:srgbClr val="2C2C27"/>
                </a:solidFill>
                <a:latin typeface="+mn-lt"/>
                <a:cs typeface="Trebuchet MS"/>
              </a:rPr>
              <a:t>a</a:t>
            </a:r>
            <a:r>
              <a:rPr sz="1400" spc="-8" dirty="0">
                <a:solidFill>
                  <a:srgbClr val="2C2C27"/>
                </a:solidFill>
                <a:latin typeface="+mn-lt"/>
                <a:cs typeface="Trebuchet MS"/>
              </a:rPr>
              <a:t>nd</a:t>
            </a:r>
            <a:r>
              <a:rPr sz="1400" spc="4" dirty="0">
                <a:solidFill>
                  <a:srgbClr val="2C2C27"/>
                </a:solidFill>
                <a:latin typeface="+mn-lt"/>
                <a:cs typeface="Trebuchet MS"/>
              </a:rPr>
              <a:t> </a:t>
            </a:r>
            <a:r>
              <a:rPr sz="1400" spc="-8" dirty="0">
                <a:solidFill>
                  <a:srgbClr val="2C2C27"/>
                </a:solidFill>
                <a:latin typeface="+mn-lt"/>
                <a:cs typeface="Trebuchet MS"/>
              </a:rPr>
              <a:t>fed</a:t>
            </a:r>
            <a:r>
              <a:rPr sz="1400" spc="-4" dirty="0">
                <a:solidFill>
                  <a:srgbClr val="2C2C27"/>
                </a:solidFill>
                <a:latin typeface="+mn-lt"/>
                <a:cs typeface="Trebuchet MS"/>
              </a:rPr>
              <a:t>e</a:t>
            </a:r>
            <a:r>
              <a:rPr sz="1400" spc="-8" dirty="0">
                <a:solidFill>
                  <a:srgbClr val="2C2C27"/>
                </a:solidFill>
                <a:latin typeface="+mn-lt"/>
                <a:cs typeface="Trebuchet MS"/>
              </a:rPr>
              <a:t>ral</a:t>
            </a:r>
            <a:r>
              <a:rPr sz="1400" spc="-4" dirty="0">
                <a:solidFill>
                  <a:srgbClr val="2C2C27"/>
                </a:solidFill>
                <a:latin typeface="+mn-lt"/>
                <a:cs typeface="Trebuchet MS"/>
              </a:rPr>
              <a:t> </a:t>
            </a:r>
            <a:r>
              <a:rPr sz="1400" spc="-15" dirty="0">
                <a:solidFill>
                  <a:srgbClr val="2C2C27"/>
                </a:solidFill>
                <a:latin typeface="+mn-lt"/>
                <a:cs typeface="Trebuchet MS"/>
              </a:rPr>
              <a:t>f</a:t>
            </a:r>
            <a:r>
              <a:rPr sz="1400" spc="-11" dirty="0">
                <a:solidFill>
                  <a:srgbClr val="2C2C27"/>
                </a:solidFill>
                <a:latin typeface="+mn-lt"/>
                <a:cs typeface="Trebuchet MS"/>
              </a:rPr>
              <a:t>u</a:t>
            </a:r>
            <a:r>
              <a:rPr sz="1400" spc="-4" dirty="0">
                <a:solidFill>
                  <a:srgbClr val="2C2C27"/>
                </a:solidFill>
                <a:latin typeface="+mn-lt"/>
                <a:cs typeface="Trebuchet MS"/>
              </a:rPr>
              <a:t>n</a:t>
            </a:r>
            <a:r>
              <a:rPr sz="1400" spc="-11" dirty="0">
                <a:solidFill>
                  <a:srgbClr val="2C2C27"/>
                </a:solidFill>
                <a:latin typeface="+mn-lt"/>
                <a:cs typeface="Trebuchet MS"/>
              </a:rPr>
              <a:t>d</a:t>
            </a:r>
            <a:r>
              <a:rPr sz="1400" spc="-8" dirty="0">
                <a:solidFill>
                  <a:srgbClr val="2C2C27"/>
                </a:solidFill>
                <a:latin typeface="+mn-lt"/>
                <a:cs typeface="Trebuchet MS"/>
              </a:rPr>
              <a:t>s</a:t>
            </a:r>
            <a:r>
              <a:rPr sz="1400" spc="8" dirty="0">
                <a:solidFill>
                  <a:srgbClr val="2C2C27"/>
                </a:solidFill>
                <a:latin typeface="+mn-lt"/>
                <a:cs typeface="Trebuchet MS"/>
              </a:rPr>
              <a:t> </a:t>
            </a:r>
            <a:r>
              <a:rPr sz="1400" spc="-8" dirty="0">
                <a:solidFill>
                  <a:srgbClr val="2C2C27"/>
                </a:solidFill>
                <a:latin typeface="+mn-lt"/>
                <a:cs typeface="Trebuchet MS"/>
              </a:rPr>
              <a:t>f</a:t>
            </a:r>
            <a:r>
              <a:rPr sz="1400" spc="-15" dirty="0">
                <a:solidFill>
                  <a:srgbClr val="2C2C27"/>
                </a:solidFill>
                <a:latin typeface="+mn-lt"/>
                <a:cs typeface="Trebuchet MS"/>
              </a:rPr>
              <a:t>o</a:t>
            </a:r>
            <a:r>
              <a:rPr sz="1400" spc="-8" dirty="0">
                <a:solidFill>
                  <a:srgbClr val="2C2C27"/>
                </a:solidFill>
                <a:latin typeface="+mn-lt"/>
                <a:cs typeface="Trebuchet MS"/>
              </a:rPr>
              <a:t>r</a:t>
            </a:r>
            <a:r>
              <a:rPr sz="1400" spc="8" dirty="0">
                <a:solidFill>
                  <a:srgbClr val="2C2C27"/>
                </a:solidFill>
                <a:latin typeface="+mn-lt"/>
                <a:cs typeface="Trebuchet MS"/>
              </a:rPr>
              <a:t> </a:t>
            </a:r>
            <a:r>
              <a:rPr sz="1400" spc="-8" dirty="0">
                <a:solidFill>
                  <a:srgbClr val="2C2C27"/>
                </a:solidFill>
                <a:latin typeface="+mn-lt"/>
                <a:cs typeface="Trebuchet MS"/>
              </a:rPr>
              <a:t>e</a:t>
            </a:r>
            <a:r>
              <a:rPr sz="1400" spc="-11" dirty="0">
                <a:solidFill>
                  <a:srgbClr val="2C2C27"/>
                </a:solidFill>
                <a:latin typeface="+mn-lt"/>
                <a:cs typeface="Trebuchet MS"/>
              </a:rPr>
              <a:t>a</a:t>
            </a:r>
            <a:r>
              <a:rPr sz="1400" spc="-8" dirty="0">
                <a:solidFill>
                  <a:srgbClr val="2C2C27"/>
                </a:solidFill>
                <a:latin typeface="+mn-lt"/>
                <a:cs typeface="Trebuchet MS"/>
              </a:rPr>
              <a:t>rly</a:t>
            </a:r>
            <a:r>
              <a:rPr sz="1400" spc="8" dirty="0">
                <a:solidFill>
                  <a:srgbClr val="2C2C27"/>
                </a:solidFill>
                <a:latin typeface="+mn-lt"/>
                <a:cs typeface="Trebuchet MS"/>
              </a:rPr>
              <a:t> </a:t>
            </a:r>
            <a:r>
              <a:rPr sz="1400" spc="-8" dirty="0">
                <a:solidFill>
                  <a:srgbClr val="2C2C27"/>
                </a:solidFill>
                <a:latin typeface="+mn-lt"/>
                <a:cs typeface="Trebuchet MS"/>
              </a:rPr>
              <a:t>litera</a:t>
            </a:r>
            <a:r>
              <a:rPr sz="1400" spc="-11" dirty="0">
                <a:solidFill>
                  <a:srgbClr val="2C2C27"/>
                </a:solidFill>
                <a:latin typeface="+mn-lt"/>
                <a:cs typeface="Trebuchet MS"/>
              </a:rPr>
              <a:t>cy</a:t>
            </a:r>
            <a:endParaRPr sz="1400" dirty="0">
              <a:latin typeface="+mn-lt"/>
              <a:cs typeface="Trebuchet MS"/>
            </a:endParaRPr>
          </a:p>
          <a:p>
            <a:pPr>
              <a:spcBef>
                <a:spcPts val="13"/>
              </a:spcBef>
              <a:buClr>
                <a:srgbClr val="2C2C27"/>
              </a:buClr>
              <a:buFont typeface="Arial"/>
              <a:buChar char="•"/>
            </a:pPr>
            <a:endParaRPr sz="1400" dirty="0">
              <a:latin typeface="+mn-lt"/>
              <a:cs typeface="Times New Roman"/>
            </a:endParaRPr>
          </a:p>
          <a:p>
            <a:pPr marL="16669">
              <a:lnSpc>
                <a:spcPts val="1620"/>
              </a:lnSpc>
            </a:pPr>
            <a:r>
              <a:rPr sz="1400" spc="-11" dirty="0">
                <a:solidFill>
                  <a:srgbClr val="04678A"/>
                </a:solidFill>
                <a:latin typeface="+mn-lt"/>
                <a:cs typeface="Trebuchet MS"/>
              </a:rPr>
              <a:t>As</a:t>
            </a:r>
            <a:r>
              <a:rPr sz="1400" spc="-4" dirty="0">
                <a:solidFill>
                  <a:srgbClr val="04678A"/>
                </a:solidFill>
                <a:latin typeface="+mn-lt"/>
                <a:cs typeface="Trebuchet MS"/>
              </a:rPr>
              <a:t>s</a:t>
            </a:r>
            <a:r>
              <a:rPr sz="1400" spc="-8" dirty="0">
                <a:solidFill>
                  <a:srgbClr val="04678A"/>
                </a:solidFill>
                <a:latin typeface="+mn-lt"/>
                <a:cs typeface="Trebuchet MS"/>
              </a:rPr>
              <a:t>ess</a:t>
            </a:r>
            <a:r>
              <a:rPr sz="1400" spc="-4" dirty="0">
                <a:solidFill>
                  <a:srgbClr val="04678A"/>
                </a:solidFill>
                <a:latin typeface="+mn-lt"/>
                <a:cs typeface="Trebuchet MS"/>
              </a:rPr>
              <a:t>ment</a:t>
            </a:r>
            <a:r>
              <a:rPr lang="en-US" sz="1400" spc="-4" dirty="0">
                <a:solidFill>
                  <a:srgbClr val="04678A"/>
                </a:solidFill>
                <a:latin typeface="+mn-lt"/>
                <a:cs typeface="Trebuchet MS"/>
              </a:rPr>
              <a:t> and </a:t>
            </a:r>
            <a:r>
              <a:rPr sz="1400" spc="-75" dirty="0">
                <a:solidFill>
                  <a:srgbClr val="04678A"/>
                </a:solidFill>
                <a:latin typeface="+mn-lt"/>
                <a:cs typeface="Trebuchet MS"/>
              </a:rPr>
              <a:t>P</a:t>
            </a:r>
            <a:r>
              <a:rPr sz="1400" dirty="0">
                <a:solidFill>
                  <a:srgbClr val="04678A"/>
                </a:solidFill>
                <a:latin typeface="+mn-lt"/>
                <a:cs typeface="Trebuchet MS"/>
              </a:rPr>
              <a:t>arent</a:t>
            </a:r>
            <a:r>
              <a:rPr sz="1400" spc="-4" dirty="0">
                <a:solidFill>
                  <a:srgbClr val="04678A"/>
                </a:solidFill>
                <a:latin typeface="+mn-lt"/>
                <a:cs typeface="Trebuchet MS"/>
              </a:rPr>
              <a:t> No</a:t>
            </a:r>
            <a:r>
              <a:rPr sz="1400" spc="-8" dirty="0">
                <a:solidFill>
                  <a:srgbClr val="04678A"/>
                </a:solidFill>
                <a:latin typeface="+mn-lt"/>
                <a:cs typeface="Trebuchet MS"/>
              </a:rPr>
              <a:t>t</a:t>
            </a:r>
            <a:r>
              <a:rPr sz="1400" spc="-4" dirty="0">
                <a:solidFill>
                  <a:srgbClr val="04678A"/>
                </a:solidFill>
                <a:latin typeface="+mn-lt"/>
                <a:cs typeface="Trebuchet MS"/>
              </a:rPr>
              <a:t>ification</a:t>
            </a:r>
            <a:endParaRPr sz="1400" dirty="0">
              <a:latin typeface="+mn-lt"/>
              <a:cs typeface="Trebuchet MS"/>
            </a:endParaRPr>
          </a:p>
          <a:p>
            <a:pPr marL="302419" indent="-285750">
              <a:lnSpc>
                <a:spcPts val="1440"/>
              </a:lnSpc>
              <a:buClr>
                <a:srgbClr val="2C2C27"/>
              </a:buClr>
              <a:buFont typeface="Arial" panose="020B0604020202020204" pitchFamily="34" charset="0"/>
              <a:buChar char="•"/>
              <a:tabLst>
                <a:tab pos="231934" algn="l"/>
              </a:tabLst>
            </a:pPr>
            <a:r>
              <a:rPr sz="1400" spc="-11" dirty="0">
                <a:solidFill>
                  <a:srgbClr val="2C2C27"/>
                </a:solidFill>
                <a:latin typeface="+mn-lt"/>
                <a:cs typeface="Trebuchet MS"/>
              </a:rPr>
              <a:t>Univ</a:t>
            </a:r>
            <a:r>
              <a:rPr sz="1400" spc="-4" dirty="0">
                <a:solidFill>
                  <a:srgbClr val="2C2C27"/>
                </a:solidFill>
                <a:latin typeface="+mn-lt"/>
                <a:cs typeface="Trebuchet MS"/>
              </a:rPr>
              <a:t>e</a:t>
            </a:r>
            <a:r>
              <a:rPr sz="1400" spc="-8" dirty="0">
                <a:solidFill>
                  <a:srgbClr val="2C2C27"/>
                </a:solidFill>
                <a:latin typeface="+mn-lt"/>
                <a:cs typeface="Trebuchet MS"/>
              </a:rPr>
              <a:t>rsal</a:t>
            </a:r>
            <a:r>
              <a:rPr sz="1400" spc="23" dirty="0">
                <a:solidFill>
                  <a:srgbClr val="2C2C27"/>
                </a:solidFill>
                <a:latin typeface="+mn-lt"/>
                <a:cs typeface="Trebuchet MS"/>
              </a:rPr>
              <a:t> </a:t>
            </a:r>
            <a:r>
              <a:rPr sz="1400" spc="-8" dirty="0">
                <a:solidFill>
                  <a:srgbClr val="2C2C27"/>
                </a:solidFill>
                <a:latin typeface="+mn-lt"/>
                <a:cs typeface="Trebuchet MS"/>
              </a:rPr>
              <a:t>st</a:t>
            </a:r>
            <a:r>
              <a:rPr sz="1400" spc="-11" dirty="0">
                <a:solidFill>
                  <a:srgbClr val="2C2C27"/>
                </a:solidFill>
                <a:latin typeface="+mn-lt"/>
                <a:cs typeface="Trebuchet MS"/>
              </a:rPr>
              <a:t>a</a:t>
            </a:r>
            <a:r>
              <a:rPr sz="1400" spc="-8" dirty="0">
                <a:solidFill>
                  <a:srgbClr val="2C2C27"/>
                </a:solidFill>
                <a:latin typeface="+mn-lt"/>
                <a:cs typeface="Trebuchet MS"/>
              </a:rPr>
              <a:t>te</a:t>
            </a:r>
            <a:r>
              <a:rPr sz="1400" spc="-11" dirty="0">
                <a:solidFill>
                  <a:srgbClr val="2C2C27"/>
                </a:solidFill>
                <a:latin typeface="+mn-lt"/>
                <a:cs typeface="Trebuchet MS"/>
              </a:rPr>
              <a:t>wid</a:t>
            </a:r>
            <a:r>
              <a:rPr sz="1400" spc="-8" dirty="0">
                <a:solidFill>
                  <a:srgbClr val="2C2C27"/>
                </a:solidFill>
                <a:latin typeface="+mn-lt"/>
                <a:cs typeface="Trebuchet MS"/>
              </a:rPr>
              <a:t>e</a:t>
            </a:r>
            <a:r>
              <a:rPr sz="1400" spc="8" dirty="0">
                <a:solidFill>
                  <a:srgbClr val="2C2C27"/>
                </a:solidFill>
                <a:latin typeface="+mn-lt"/>
                <a:cs typeface="Trebuchet MS"/>
              </a:rPr>
              <a:t> </a:t>
            </a:r>
            <a:r>
              <a:rPr sz="1400" spc="-8" dirty="0">
                <a:solidFill>
                  <a:srgbClr val="2C2C27"/>
                </a:solidFill>
                <a:latin typeface="+mn-lt"/>
                <a:cs typeface="Trebuchet MS"/>
              </a:rPr>
              <a:t>e</a:t>
            </a:r>
            <a:r>
              <a:rPr sz="1400" spc="-11" dirty="0">
                <a:solidFill>
                  <a:srgbClr val="2C2C27"/>
                </a:solidFill>
                <a:latin typeface="+mn-lt"/>
                <a:cs typeface="Trebuchet MS"/>
              </a:rPr>
              <a:t>a</a:t>
            </a:r>
            <a:r>
              <a:rPr sz="1400" spc="-8" dirty="0">
                <a:solidFill>
                  <a:srgbClr val="2C2C27"/>
                </a:solidFill>
                <a:latin typeface="+mn-lt"/>
                <a:cs typeface="Trebuchet MS"/>
              </a:rPr>
              <a:t>rly</a:t>
            </a:r>
            <a:r>
              <a:rPr sz="1400" spc="-4" dirty="0">
                <a:solidFill>
                  <a:srgbClr val="2C2C27"/>
                </a:solidFill>
                <a:latin typeface="+mn-lt"/>
                <a:cs typeface="Trebuchet MS"/>
              </a:rPr>
              <a:t> </a:t>
            </a:r>
            <a:r>
              <a:rPr sz="1400" spc="-8" dirty="0">
                <a:solidFill>
                  <a:srgbClr val="2C2C27"/>
                </a:solidFill>
                <a:latin typeface="+mn-lt"/>
                <a:cs typeface="Trebuchet MS"/>
              </a:rPr>
              <a:t>lit</a:t>
            </a:r>
            <a:r>
              <a:rPr sz="1400" spc="-4" dirty="0">
                <a:solidFill>
                  <a:srgbClr val="2C2C27"/>
                </a:solidFill>
                <a:latin typeface="+mn-lt"/>
                <a:cs typeface="Trebuchet MS"/>
              </a:rPr>
              <a:t>e</a:t>
            </a:r>
            <a:r>
              <a:rPr sz="1400" spc="-8" dirty="0">
                <a:solidFill>
                  <a:srgbClr val="2C2C27"/>
                </a:solidFill>
                <a:latin typeface="+mn-lt"/>
                <a:cs typeface="Trebuchet MS"/>
              </a:rPr>
              <a:t>ra</a:t>
            </a:r>
            <a:r>
              <a:rPr sz="1400" spc="-11" dirty="0">
                <a:solidFill>
                  <a:srgbClr val="2C2C27"/>
                </a:solidFill>
                <a:latin typeface="+mn-lt"/>
                <a:cs typeface="Trebuchet MS"/>
              </a:rPr>
              <a:t>c</a:t>
            </a:r>
            <a:r>
              <a:rPr sz="1400" spc="-8" dirty="0">
                <a:solidFill>
                  <a:srgbClr val="2C2C27"/>
                </a:solidFill>
                <a:latin typeface="+mn-lt"/>
                <a:cs typeface="Trebuchet MS"/>
              </a:rPr>
              <a:t>y</a:t>
            </a:r>
            <a:r>
              <a:rPr sz="1400" spc="8" dirty="0">
                <a:solidFill>
                  <a:srgbClr val="2C2C27"/>
                </a:solidFill>
                <a:latin typeface="+mn-lt"/>
                <a:cs typeface="Trebuchet MS"/>
              </a:rPr>
              <a:t> </a:t>
            </a:r>
            <a:r>
              <a:rPr sz="1400" spc="-8" dirty="0">
                <a:solidFill>
                  <a:srgbClr val="2C2C27"/>
                </a:solidFill>
                <a:latin typeface="+mn-lt"/>
                <a:cs typeface="Trebuchet MS"/>
              </a:rPr>
              <a:t>scree</a:t>
            </a:r>
            <a:r>
              <a:rPr sz="1400" spc="-11" dirty="0">
                <a:solidFill>
                  <a:srgbClr val="2C2C27"/>
                </a:solidFill>
                <a:latin typeface="+mn-lt"/>
                <a:cs typeface="Trebuchet MS"/>
              </a:rPr>
              <a:t>n</a:t>
            </a:r>
            <a:r>
              <a:rPr sz="1400" spc="-4" dirty="0">
                <a:solidFill>
                  <a:srgbClr val="2C2C27"/>
                </a:solidFill>
                <a:latin typeface="+mn-lt"/>
                <a:cs typeface="Trebuchet MS"/>
              </a:rPr>
              <a:t>i</a:t>
            </a:r>
            <a:r>
              <a:rPr sz="1400" spc="-11" dirty="0">
                <a:solidFill>
                  <a:srgbClr val="2C2C27"/>
                </a:solidFill>
                <a:latin typeface="+mn-lt"/>
                <a:cs typeface="Trebuchet MS"/>
              </a:rPr>
              <a:t>n</a:t>
            </a:r>
            <a:r>
              <a:rPr sz="1400" spc="-4" dirty="0">
                <a:solidFill>
                  <a:srgbClr val="2C2C27"/>
                </a:solidFill>
                <a:latin typeface="+mn-lt"/>
                <a:cs typeface="Trebuchet MS"/>
              </a:rPr>
              <a:t>g</a:t>
            </a:r>
            <a:r>
              <a:rPr sz="1400" spc="-11" dirty="0">
                <a:solidFill>
                  <a:srgbClr val="2C2C27"/>
                </a:solidFill>
                <a:latin typeface="+mn-lt"/>
                <a:cs typeface="Trebuchet MS"/>
              </a:rPr>
              <a:t>/p</a:t>
            </a:r>
            <a:r>
              <a:rPr sz="1400" spc="-4" dirty="0">
                <a:solidFill>
                  <a:srgbClr val="2C2C27"/>
                </a:solidFill>
                <a:latin typeface="+mn-lt"/>
                <a:cs typeface="Trebuchet MS"/>
              </a:rPr>
              <a:t>r</a:t>
            </a:r>
            <a:r>
              <a:rPr sz="1400" spc="-11" dirty="0">
                <a:solidFill>
                  <a:srgbClr val="2C2C27"/>
                </a:solidFill>
                <a:latin typeface="+mn-lt"/>
                <a:cs typeface="Trebuchet MS"/>
              </a:rPr>
              <a:t>o</a:t>
            </a:r>
            <a:r>
              <a:rPr sz="1400" spc="-8" dirty="0">
                <a:solidFill>
                  <a:srgbClr val="2C2C27"/>
                </a:solidFill>
                <a:latin typeface="+mn-lt"/>
                <a:cs typeface="Trebuchet MS"/>
              </a:rPr>
              <a:t>g</a:t>
            </a:r>
            <a:r>
              <a:rPr sz="1400" spc="-4" dirty="0">
                <a:solidFill>
                  <a:srgbClr val="2C2C27"/>
                </a:solidFill>
                <a:latin typeface="+mn-lt"/>
                <a:cs typeface="Trebuchet MS"/>
              </a:rPr>
              <a:t>r</a:t>
            </a:r>
            <a:r>
              <a:rPr sz="1400" spc="-8" dirty="0">
                <a:solidFill>
                  <a:srgbClr val="2C2C27"/>
                </a:solidFill>
                <a:latin typeface="+mn-lt"/>
                <a:cs typeface="Trebuchet MS"/>
              </a:rPr>
              <a:t>ess</a:t>
            </a:r>
            <a:r>
              <a:rPr sz="1400" spc="8" dirty="0">
                <a:solidFill>
                  <a:srgbClr val="2C2C27"/>
                </a:solidFill>
                <a:latin typeface="+mn-lt"/>
                <a:cs typeface="Trebuchet MS"/>
              </a:rPr>
              <a:t> </a:t>
            </a:r>
            <a:r>
              <a:rPr sz="1400" spc="-15" dirty="0">
                <a:solidFill>
                  <a:srgbClr val="2C2C27"/>
                </a:solidFill>
                <a:latin typeface="+mn-lt"/>
                <a:cs typeface="Trebuchet MS"/>
              </a:rPr>
              <a:t>mo</a:t>
            </a:r>
            <a:r>
              <a:rPr sz="1400" spc="-11" dirty="0">
                <a:solidFill>
                  <a:srgbClr val="2C2C27"/>
                </a:solidFill>
                <a:latin typeface="+mn-lt"/>
                <a:cs typeface="Trebuchet MS"/>
              </a:rPr>
              <a:t>n</a:t>
            </a:r>
            <a:r>
              <a:rPr sz="1400" spc="-4" dirty="0">
                <a:solidFill>
                  <a:srgbClr val="2C2C27"/>
                </a:solidFill>
                <a:latin typeface="+mn-lt"/>
                <a:cs typeface="Trebuchet MS"/>
              </a:rPr>
              <a:t>i</a:t>
            </a:r>
            <a:r>
              <a:rPr sz="1400" spc="-11" dirty="0">
                <a:solidFill>
                  <a:srgbClr val="2C2C27"/>
                </a:solidFill>
                <a:latin typeface="+mn-lt"/>
                <a:cs typeface="Trebuchet MS"/>
              </a:rPr>
              <a:t>tori</a:t>
            </a:r>
            <a:r>
              <a:rPr sz="1400" spc="-4" dirty="0">
                <a:solidFill>
                  <a:srgbClr val="2C2C27"/>
                </a:solidFill>
                <a:latin typeface="+mn-lt"/>
                <a:cs typeface="Trebuchet MS"/>
              </a:rPr>
              <a:t>n</a:t>
            </a:r>
            <a:r>
              <a:rPr sz="1400" spc="-8" dirty="0">
                <a:solidFill>
                  <a:srgbClr val="2C2C27"/>
                </a:solidFill>
                <a:latin typeface="+mn-lt"/>
                <a:cs typeface="Trebuchet MS"/>
              </a:rPr>
              <a:t>g</a:t>
            </a:r>
            <a:r>
              <a:rPr lang="en-US" sz="1400" spc="-8" dirty="0">
                <a:solidFill>
                  <a:srgbClr val="2C2C27"/>
                </a:solidFill>
                <a:latin typeface="+mn-lt"/>
                <a:cs typeface="Trebuchet MS"/>
              </a:rPr>
              <a:t> tool</a:t>
            </a:r>
            <a:endParaRPr sz="1400" dirty="0">
              <a:latin typeface="+mn-lt"/>
              <a:cs typeface="Trebuchet MS"/>
            </a:endParaRPr>
          </a:p>
          <a:p>
            <a:pPr marL="302419" indent="-285750">
              <a:buClr>
                <a:srgbClr val="2C2C27"/>
              </a:buClr>
              <a:buFont typeface="Arial" panose="020B0604020202020204" pitchFamily="34" charset="0"/>
              <a:buChar char="•"/>
              <a:tabLst>
                <a:tab pos="231934" algn="l"/>
              </a:tabLst>
            </a:pPr>
            <a:r>
              <a:rPr sz="1400" spc="-64" dirty="0">
                <a:solidFill>
                  <a:srgbClr val="2C2C27"/>
                </a:solidFill>
                <a:latin typeface="+mn-lt"/>
                <a:cs typeface="Trebuchet MS"/>
              </a:rPr>
              <a:t>P</a:t>
            </a:r>
            <a:r>
              <a:rPr sz="1400" spc="-11" dirty="0">
                <a:solidFill>
                  <a:srgbClr val="2C2C27"/>
                </a:solidFill>
                <a:latin typeface="+mn-lt"/>
                <a:cs typeface="Trebuchet MS"/>
              </a:rPr>
              <a:t>ar</a:t>
            </a:r>
            <a:r>
              <a:rPr sz="1400" spc="-4" dirty="0">
                <a:solidFill>
                  <a:srgbClr val="2C2C27"/>
                </a:solidFill>
                <a:latin typeface="+mn-lt"/>
                <a:cs typeface="Trebuchet MS"/>
              </a:rPr>
              <a:t>e</a:t>
            </a:r>
            <a:r>
              <a:rPr sz="1400" spc="-11" dirty="0">
                <a:solidFill>
                  <a:srgbClr val="2C2C27"/>
                </a:solidFill>
                <a:latin typeface="+mn-lt"/>
                <a:cs typeface="Trebuchet MS"/>
              </a:rPr>
              <a:t>n</a:t>
            </a:r>
            <a:r>
              <a:rPr sz="1400" spc="-8" dirty="0">
                <a:solidFill>
                  <a:srgbClr val="2C2C27"/>
                </a:solidFill>
                <a:latin typeface="+mn-lt"/>
                <a:cs typeface="Trebuchet MS"/>
              </a:rPr>
              <a:t>t</a:t>
            </a:r>
            <a:r>
              <a:rPr sz="1400" dirty="0">
                <a:solidFill>
                  <a:srgbClr val="2C2C27"/>
                </a:solidFill>
                <a:latin typeface="+mn-lt"/>
                <a:cs typeface="Trebuchet MS"/>
              </a:rPr>
              <a:t> </a:t>
            </a:r>
            <a:r>
              <a:rPr sz="1400" spc="-11" dirty="0">
                <a:solidFill>
                  <a:srgbClr val="2C2C27"/>
                </a:solidFill>
                <a:latin typeface="+mn-lt"/>
                <a:cs typeface="Trebuchet MS"/>
              </a:rPr>
              <a:t>notificatio</a:t>
            </a:r>
            <a:r>
              <a:rPr sz="1400" spc="-8" dirty="0">
                <a:solidFill>
                  <a:srgbClr val="2C2C27"/>
                </a:solidFill>
                <a:latin typeface="+mn-lt"/>
                <a:cs typeface="Trebuchet MS"/>
              </a:rPr>
              <a:t>n</a:t>
            </a:r>
            <a:r>
              <a:rPr sz="1400" spc="34" dirty="0">
                <a:solidFill>
                  <a:srgbClr val="2C2C27"/>
                </a:solidFill>
                <a:latin typeface="+mn-lt"/>
                <a:cs typeface="Trebuchet MS"/>
              </a:rPr>
              <a:t> </a:t>
            </a:r>
            <a:r>
              <a:rPr sz="1400" spc="-11" dirty="0">
                <a:solidFill>
                  <a:srgbClr val="2C2C27"/>
                </a:solidFill>
                <a:latin typeface="+mn-lt"/>
                <a:cs typeface="Trebuchet MS"/>
              </a:rPr>
              <a:t>an</a:t>
            </a:r>
            <a:r>
              <a:rPr sz="1400" spc="-8" dirty="0">
                <a:solidFill>
                  <a:srgbClr val="2C2C27"/>
                </a:solidFill>
                <a:latin typeface="+mn-lt"/>
                <a:cs typeface="Trebuchet MS"/>
              </a:rPr>
              <a:t>d</a:t>
            </a:r>
            <a:r>
              <a:rPr sz="1400" dirty="0">
                <a:solidFill>
                  <a:srgbClr val="2C2C27"/>
                </a:solidFill>
                <a:latin typeface="+mn-lt"/>
                <a:cs typeface="Trebuchet MS"/>
              </a:rPr>
              <a:t> </a:t>
            </a:r>
            <a:r>
              <a:rPr sz="1400" spc="-8" dirty="0">
                <a:solidFill>
                  <a:srgbClr val="2C2C27"/>
                </a:solidFill>
                <a:latin typeface="+mn-lt"/>
                <a:cs typeface="Trebuchet MS"/>
              </a:rPr>
              <a:t>e</a:t>
            </a:r>
            <a:r>
              <a:rPr sz="1400" spc="-11" dirty="0">
                <a:solidFill>
                  <a:srgbClr val="2C2C27"/>
                </a:solidFill>
                <a:latin typeface="+mn-lt"/>
                <a:cs typeface="Trebuchet MS"/>
              </a:rPr>
              <a:t>n</a:t>
            </a:r>
            <a:r>
              <a:rPr sz="1400" spc="-8" dirty="0">
                <a:solidFill>
                  <a:srgbClr val="2C2C27"/>
                </a:solidFill>
                <a:latin typeface="+mn-lt"/>
                <a:cs typeface="Trebuchet MS"/>
              </a:rPr>
              <a:t>g</a:t>
            </a:r>
            <a:r>
              <a:rPr sz="1400" spc="-11" dirty="0">
                <a:solidFill>
                  <a:srgbClr val="2C2C27"/>
                </a:solidFill>
                <a:latin typeface="+mn-lt"/>
                <a:cs typeface="Trebuchet MS"/>
              </a:rPr>
              <a:t>ag</a:t>
            </a:r>
            <a:r>
              <a:rPr sz="1400" spc="-4" dirty="0">
                <a:solidFill>
                  <a:srgbClr val="2C2C27"/>
                </a:solidFill>
                <a:latin typeface="+mn-lt"/>
                <a:cs typeface="Trebuchet MS"/>
              </a:rPr>
              <a:t>e</a:t>
            </a:r>
            <a:r>
              <a:rPr sz="1400" spc="-19" dirty="0">
                <a:solidFill>
                  <a:srgbClr val="2C2C27"/>
                </a:solidFill>
                <a:latin typeface="+mn-lt"/>
                <a:cs typeface="Trebuchet MS"/>
              </a:rPr>
              <a:t>m</a:t>
            </a:r>
            <a:r>
              <a:rPr sz="1400" spc="-8" dirty="0">
                <a:solidFill>
                  <a:srgbClr val="2C2C27"/>
                </a:solidFill>
                <a:latin typeface="+mn-lt"/>
                <a:cs typeface="Trebuchet MS"/>
              </a:rPr>
              <a:t>e</a:t>
            </a:r>
            <a:r>
              <a:rPr sz="1400" spc="-11" dirty="0">
                <a:solidFill>
                  <a:srgbClr val="2C2C27"/>
                </a:solidFill>
                <a:latin typeface="+mn-lt"/>
                <a:cs typeface="Trebuchet MS"/>
              </a:rPr>
              <a:t>nt</a:t>
            </a:r>
            <a:r>
              <a:rPr lang="en-US" sz="1400" spc="-11" dirty="0">
                <a:solidFill>
                  <a:srgbClr val="2C2C27"/>
                </a:solidFill>
                <a:latin typeface="+mn-lt"/>
                <a:cs typeface="Trebuchet MS"/>
              </a:rPr>
              <a:t> from the beginning</a:t>
            </a:r>
            <a:endParaRPr sz="1400" dirty="0">
              <a:latin typeface="+mn-lt"/>
              <a:cs typeface="Trebuchet MS"/>
            </a:endParaRPr>
          </a:p>
          <a:p>
            <a:pPr>
              <a:spcBef>
                <a:spcPts val="8"/>
              </a:spcBef>
              <a:buClr>
                <a:srgbClr val="2C2C27"/>
              </a:buClr>
              <a:buFont typeface="Arial"/>
              <a:buChar char="•"/>
            </a:pPr>
            <a:endParaRPr sz="1400" dirty="0">
              <a:latin typeface="+mn-lt"/>
              <a:cs typeface="Times New Roman"/>
            </a:endParaRPr>
          </a:p>
          <a:p>
            <a:pPr marL="9525">
              <a:lnSpc>
                <a:spcPts val="1620"/>
              </a:lnSpc>
            </a:pPr>
            <a:r>
              <a:rPr sz="1400" spc="-4" dirty="0">
                <a:solidFill>
                  <a:srgbClr val="04678A"/>
                </a:solidFill>
                <a:latin typeface="+mn-lt"/>
                <a:cs typeface="Trebuchet MS"/>
              </a:rPr>
              <a:t>I</a:t>
            </a:r>
            <a:r>
              <a:rPr sz="1400" spc="4" dirty="0">
                <a:solidFill>
                  <a:srgbClr val="04678A"/>
                </a:solidFill>
                <a:latin typeface="+mn-lt"/>
                <a:cs typeface="Trebuchet MS"/>
              </a:rPr>
              <a:t>n</a:t>
            </a:r>
            <a:r>
              <a:rPr sz="1400" dirty="0">
                <a:solidFill>
                  <a:srgbClr val="04678A"/>
                </a:solidFill>
                <a:latin typeface="+mn-lt"/>
                <a:cs typeface="Trebuchet MS"/>
              </a:rPr>
              <a:t>struction</a:t>
            </a:r>
            <a:r>
              <a:rPr lang="en-US" sz="1400" dirty="0">
                <a:solidFill>
                  <a:srgbClr val="04678A"/>
                </a:solidFill>
                <a:latin typeface="+mn-lt"/>
                <a:cs typeface="Trebuchet MS"/>
              </a:rPr>
              <a:t> and </a:t>
            </a:r>
            <a:r>
              <a:rPr sz="1400" spc="-4" dirty="0">
                <a:solidFill>
                  <a:srgbClr val="04678A"/>
                </a:solidFill>
                <a:latin typeface="+mn-lt"/>
                <a:cs typeface="Trebuchet MS"/>
              </a:rPr>
              <a:t>I</a:t>
            </a:r>
            <a:r>
              <a:rPr sz="1400" spc="4" dirty="0">
                <a:solidFill>
                  <a:srgbClr val="04678A"/>
                </a:solidFill>
                <a:latin typeface="+mn-lt"/>
                <a:cs typeface="Trebuchet MS"/>
              </a:rPr>
              <a:t>n</a:t>
            </a:r>
            <a:r>
              <a:rPr sz="1400" spc="-4" dirty="0">
                <a:solidFill>
                  <a:srgbClr val="04678A"/>
                </a:solidFill>
                <a:latin typeface="+mn-lt"/>
                <a:cs typeface="Trebuchet MS"/>
              </a:rPr>
              <a:t>t</a:t>
            </a:r>
            <a:r>
              <a:rPr sz="1400" spc="-8" dirty="0">
                <a:solidFill>
                  <a:srgbClr val="04678A"/>
                </a:solidFill>
                <a:latin typeface="+mn-lt"/>
                <a:cs typeface="Trebuchet MS"/>
              </a:rPr>
              <a:t>e</a:t>
            </a:r>
            <a:r>
              <a:rPr sz="1400" spc="-4" dirty="0">
                <a:solidFill>
                  <a:srgbClr val="04678A"/>
                </a:solidFill>
                <a:latin typeface="+mn-lt"/>
                <a:cs typeface="Trebuchet MS"/>
              </a:rPr>
              <a:t>rvention</a:t>
            </a:r>
            <a:endParaRPr sz="1400" dirty="0">
              <a:latin typeface="+mn-lt"/>
              <a:cs typeface="Trebuchet MS"/>
            </a:endParaRPr>
          </a:p>
          <a:p>
            <a:pPr marL="9525">
              <a:lnSpc>
                <a:spcPts val="1440"/>
              </a:lnSpc>
            </a:pPr>
            <a:r>
              <a:rPr sz="1400" spc="-8" dirty="0">
                <a:solidFill>
                  <a:srgbClr val="2C2C27"/>
                </a:solidFill>
                <a:latin typeface="+mn-lt"/>
                <a:cs typeface="Trebuchet MS"/>
              </a:rPr>
              <a:t>In</a:t>
            </a:r>
            <a:r>
              <a:rPr sz="1400" spc="-11" dirty="0">
                <a:solidFill>
                  <a:srgbClr val="2C2C27"/>
                </a:solidFill>
                <a:latin typeface="+mn-lt"/>
                <a:cs typeface="Trebuchet MS"/>
              </a:rPr>
              <a:t>dividu</a:t>
            </a:r>
            <a:r>
              <a:rPr sz="1400" spc="-8" dirty="0">
                <a:solidFill>
                  <a:srgbClr val="2C2C27"/>
                </a:solidFill>
                <a:latin typeface="+mn-lt"/>
                <a:cs typeface="Trebuchet MS"/>
              </a:rPr>
              <a:t>al</a:t>
            </a:r>
            <a:r>
              <a:rPr sz="1400" spc="23" dirty="0">
                <a:solidFill>
                  <a:srgbClr val="2C2C27"/>
                </a:solidFill>
                <a:latin typeface="+mn-lt"/>
                <a:cs typeface="Trebuchet MS"/>
              </a:rPr>
              <a:t> </a:t>
            </a:r>
            <a:r>
              <a:rPr sz="1400" spc="-8" dirty="0">
                <a:solidFill>
                  <a:srgbClr val="2C2C27"/>
                </a:solidFill>
                <a:latin typeface="+mn-lt"/>
                <a:cs typeface="Trebuchet MS"/>
              </a:rPr>
              <a:t>r</a:t>
            </a:r>
            <a:r>
              <a:rPr sz="1400" spc="-4" dirty="0">
                <a:solidFill>
                  <a:srgbClr val="2C2C27"/>
                </a:solidFill>
                <a:latin typeface="+mn-lt"/>
                <a:cs typeface="Trebuchet MS"/>
              </a:rPr>
              <a:t>e</a:t>
            </a:r>
            <a:r>
              <a:rPr sz="1400" spc="-11" dirty="0">
                <a:solidFill>
                  <a:srgbClr val="2C2C27"/>
                </a:solidFill>
                <a:latin typeface="+mn-lt"/>
                <a:cs typeface="Trebuchet MS"/>
              </a:rPr>
              <a:t>adi</a:t>
            </a:r>
            <a:r>
              <a:rPr sz="1400" spc="-4" dirty="0">
                <a:solidFill>
                  <a:srgbClr val="2C2C27"/>
                </a:solidFill>
                <a:latin typeface="+mn-lt"/>
                <a:cs typeface="Trebuchet MS"/>
              </a:rPr>
              <a:t>n</a:t>
            </a:r>
            <a:r>
              <a:rPr sz="1400" spc="-8" dirty="0">
                <a:solidFill>
                  <a:srgbClr val="2C2C27"/>
                </a:solidFill>
                <a:latin typeface="+mn-lt"/>
                <a:cs typeface="Trebuchet MS"/>
              </a:rPr>
              <a:t>g</a:t>
            </a:r>
            <a:r>
              <a:rPr sz="1400" spc="-4" dirty="0">
                <a:solidFill>
                  <a:srgbClr val="2C2C27"/>
                </a:solidFill>
                <a:latin typeface="+mn-lt"/>
                <a:cs typeface="Trebuchet MS"/>
              </a:rPr>
              <a:t> </a:t>
            </a:r>
            <a:r>
              <a:rPr sz="1400" spc="-11" dirty="0">
                <a:solidFill>
                  <a:srgbClr val="2C2C27"/>
                </a:solidFill>
                <a:latin typeface="+mn-lt"/>
                <a:cs typeface="Trebuchet MS"/>
              </a:rPr>
              <a:t>pla</a:t>
            </a:r>
            <a:r>
              <a:rPr sz="1400" spc="-8" dirty="0">
                <a:solidFill>
                  <a:srgbClr val="2C2C27"/>
                </a:solidFill>
                <a:latin typeface="+mn-lt"/>
                <a:cs typeface="Trebuchet MS"/>
              </a:rPr>
              <a:t>ns</a:t>
            </a:r>
            <a:r>
              <a:rPr sz="1400" spc="15" dirty="0">
                <a:solidFill>
                  <a:srgbClr val="2C2C27"/>
                </a:solidFill>
                <a:latin typeface="+mn-lt"/>
                <a:cs typeface="Trebuchet MS"/>
              </a:rPr>
              <a:t> </a:t>
            </a:r>
            <a:r>
              <a:rPr sz="1400" spc="-8" dirty="0">
                <a:solidFill>
                  <a:srgbClr val="2C2C27"/>
                </a:solidFill>
                <a:latin typeface="+mn-lt"/>
                <a:cs typeface="Trebuchet MS"/>
              </a:rPr>
              <a:t>f</a:t>
            </a:r>
            <a:r>
              <a:rPr sz="1400" spc="-15" dirty="0">
                <a:solidFill>
                  <a:srgbClr val="2C2C27"/>
                </a:solidFill>
                <a:latin typeface="+mn-lt"/>
                <a:cs typeface="Trebuchet MS"/>
              </a:rPr>
              <a:t>o</a:t>
            </a:r>
            <a:r>
              <a:rPr sz="1400" spc="-8" dirty="0">
                <a:solidFill>
                  <a:srgbClr val="2C2C27"/>
                </a:solidFill>
                <a:latin typeface="+mn-lt"/>
                <a:cs typeface="Trebuchet MS"/>
              </a:rPr>
              <a:t>r</a:t>
            </a:r>
            <a:r>
              <a:rPr sz="1400" spc="8" dirty="0">
                <a:solidFill>
                  <a:srgbClr val="2C2C27"/>
                </a:solidFill>
                <a:latin typeface="+mn-lt"/>
                <a:cs typeface="Trebuchet MS"/>
              </a:rPr>
              <a:t> </a:t>
            </a:r>
            <a:r>
              <a:rPr sz="1400" spc="4" dirty="0">
                <a:solidFill>
                  <a:srgbClr val="2C2C27"/>
                </a:solidFill>
                <a:latin typeface="+mn-lt"/>
                <a:cs typeface="Trebuchet MS"/>
              </a:rPr>
              <a:t>K</a:t>
            </a:r>
            <a:r>
              <a:rPr sz="1400" spc="-8" dirty="0">
                <a:solidFill>
                  <a:srgbClr val="2C2C27"/>
                </a:solidFill>
                <a:latin typeface="+mn-lt"/>
                <a:cs typeface="Trebuchet MS"/>
              </a:rPr>
              <a:t>-3</a:t>
            </a:r>
            <a:r>
              <a:rPr sz="1400" spc="8" dirty="0">
                <a:solidFill>
                  <a:srgbClr val="2C2C27"/>
                </a:solidFill>
                <a:latin typeface="+mn-lt"/>
                <a:cs typeface="Trebuchet MS"/>
              </a:rPr>
              <a:t> </a:t>
            </a:r>
            <a:r>
              <a:rPr sz="1400" spc="-8" dirty="0">
                <a:solidFill>
                  <a:srgbClr val="2C2C27"/>
                </a:solidFill>
                <a:latin typeface="+mn-lt"/>
                <a:cs typeface="Trebuchet MS"/>
              </a:rPr>
              <a:t>st</a:t>
            </a:r>
            <a:r>
              <a:rPr sz="1400" spc="-11" dirty="0">
                <a:solidFill>
                  <a:srgbClr val="2C2C27"/>
                </a:solidFill>
                <a:latin typeface="+mn-lt"/>
                <a:cs typeface="Trebuchet MS"/>
              </a:rPr>
              <a:t>ud</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t</a:t>
            </a:r>
            <a:r>
              <a:rPr sz="1400" spc="-8" dirty="0">
                <a:solidFill>
                  <a:srgbClr val="2C2C27"/>
                </a:solidFill>
                <a:latin typeface="+mn-lt"/>
                <a:cs typeface="Trebuchet MS"/>
              </a:rPr>
              <a:t>s</a:t>
            </a:r>
            <a:r>
              <a:rPr sz="1400" spc="-4" dirty="0">
                <a:solidFill>
                  <a:srgbClr val="2C2C27"/>
                </a:solidFill>
                <a:latin typeface="+mn-lt"/>
                <a:cs typeface="Trebuchet MS"/>
              </a:rPr>
              <a:t> </a:t>
            </a:r>
            <a:r>
              <a:rPr sz="1400" spc="-11" dirty="0">
                <a:solidFill>
                  <a:srgbClr val="2C2C27"/>
                </a:solidFill>
                <a:latin typeface="+mn-lt"/>
                <a:cs typeface="Trebuchet MS"/>
              </a:rPr>
              <a:t>id</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t</a:t>
            </a:r>
            <a:r>
              <a:rPr sz="1400" spc="-8" dirty="0">
                <a:solidFill>
                  <a:srgbClr val="2C2C27"/>
                </a:solidFill>
                <a:latin typeface="+mn-lt"/>
                <a:cs typeface="Trebuchet MS"/>
              </a:rPr>
              <a:t>ifi</a:t>
            </a:r>
            <a:r>
              <a:rPr sz="1400" spc="-4" dirty="0">
                <a:solidFill>
                  <a:srgbClr val="2C2C27"/>
                </a:solidFill>
                <a:latin typeface="+mn-lt"/>
                <a:cs typeface="Trebuchet MS"/>
              </a:rPr>
              <a:t>e</a:t>
            </a:r>
            <a:r>
              <a:rPr sz="1400" spc="-8" dirty="0">
                <a:solidFill>
                  <a:srgbClr val="2C2C27"/>
                </a:solidFill>
                <a:latin typeface="+mn-lt"/>
                <a:cs typeface="Trebuchet MS"/>
              </a:rPr>
              <a:t>d</a:t>
            </a:r>
            <a:r>
              <a:rPr sz="1400" spc="11" dirty="0">
                <a:solidFill>
                  <a:srgbClr val="2C2C27"/>
                </a:solidFill>
                <a:latin typeface="+mn-lt"/>
                <a:cs typeface="Trebuchet MS"/>
              </a:rPr>
              <a:t> </a:t>
            </a:r>
            <a:r>
              <a:rPr sz="1400" spc="-11" dirty="0">
                <a:solidFill>
                  <a:srgbClr val="2C2C27"/>
                </a:solidFill>
                <a:latin typeface="+mn-lt"/>
                <a:cs typeface="Trebuchet MS"/>
              </a:rPr>
              <a:t>wi</a:t>
            </a:r>
            <a:r>
              <a:rPr sz="1400" spc="-8" dirty="0">
                <a:solidFill>
                  <a:srgbClr val="2C2C27"/>
                </a:solidFill>
                <a:latin typeface="+mn-lt"/>
                <a:cs typeface="Trebuchet MS"/>
              </a:rPr>
              <a:t>th</a:t>
            </a:r>
            <a:r>
              <a:rPr sz="1400" spc="19" dirty="0">
                <a:solidFill>
                  <a:srgbClr val="2C2C27"/>
                </a:solidFill>
                <a:latin typeface="+mn-lt"/>
                <a:cs typeface="Trebuchet MS"/>
              </a:rPr>
              <a:t> </a:t>
            </a:r>
            <a:r>
              <a:rPr sz="1400" spc="-8" dirty="0">
                <a:solidFill>
                  <a:srgbClr val="2C2C27"/>
                </a:solidFill>
                <a:latin typeface="+mn-lt"/>
                <a:cs typeface="Trebuchet MS"/>
              </a:rPr>
              <a:t>a</a:t>
            </a:r>
            <a:r>
              <a:rPr sz="1400" spc="-4" dirty="0">
                <a:solidFill>
                  <a:srgbClr val="2C2C27"/>
                </a:solidFill>
                <a:latin typeface="+mn-lt"/>
                <a:cs typeface="Trebuchet MS"/>
              </a:rPr>
              <a:t> </a:t>
            </a:r>
            <a:r>
              <a:rPr sz="1400" spc="-8" dirty="0">
                <a:solidFill>
                  <a:srgbClr val="2C2C27"/>
                </a:solidFill>
                <a:latin typeface="+mn-lt"/>
                <a:cs typeface="Trebuchet MS"/>
              </a:rPr>
              <a:t>re</a:t>
            </a:r>
            <a:r>
              <a:rPr sz="1400" spc="-11" dirty="0">
                <a:solidFill>
                  <a:srgbClr val="2C2C27"/>
                </a:solidFill>
                <a:latin typeface="+mn-lt"/>
                <a:cs typeface="Trebuchet MS"/>
              </a:rPr>
              <a:t>adi</a:t>
            </a:r>
            <a:r>
              <a:rPr sz="1400" spc="-4" dirty="0">
                <a:solidFill>
                  <a:srgbClr val="2C2C27"/>
                </a:solidFill>
                <a:latin typeface="+mn-lt"/>
                <a:cs typeface="Trebuchet MS"/>
              </a:rPr>
              <a:t>n</a:t>
            </a:r>
            <a:r>
              <a:rPr sz="1400" spc="-8" dirty="0">
                <a:solidFill>
                  <a:srgbClr val="2C2C27"/>
                </a:solidFill>
                <a:latin typeface="+mn-lt"/>
                <a:cs typeface="Trebuchet MS"/>
              </a:rPr>
              <a:t>g</a:t>
            </a:r>
            <a:r>
              <a:rPr sz="1400" spc="8" dirty="0">
                <a:solidFill>
                  <a:srgbClr val="2C2C27"/>
                </a:solidFill>
                <a:latin typeface="+mn-lt"/>
                <a:cs typeface="Trebuchet MS"/>
              </a:rPr>
              <a:t> </a:t>
            </a:r>
            <a:r>
              <a:rPr sz="1400" spc="-11" dirty="0">
                <a:solidFill>
                  <a:srgbClr val="2C2C27"/>
                </a:solidFill>
                <a:latin typeface="+mn-lt"/>
                <a:cs typeface="Trebuchet MS"/>
              </a:rPr>
              <a:t>d</a:t>
            </a:r>
            <a:r>
              <a:rPr sz="1400" spc="-8" dirty="0">
                <a:solidFill>
                  <a:srgbClr val="2C2C27"/>
                </a:solidFill>
                <a:latin typeface="+mn-lt"/>
                <a:cs typeface="Trebuchet MS"/>
              </a:rPr>
              <a:t>eficie</a:t>
            </a:r>
            <a:r>
              <a:rPr sz="1400" spc="-11" dirty="0">
                <a:solidFill>
                  <a:srgbClr val="2C2C27"/>
                </a:solidFill>
                <a:latin typeface="+mn-lt"/>
                <a:cs typeface="Trebuchet MS"/>
              </a:rPr>
              <a:t>n</a:t>
            </a:r>
            <a:r>
              <a:rPr sz="1400" spc="-8" dirty="0">
                <a:solidFill>
                  <a:srgbClr val="2C2C27"/>
                </a:solidFill>
                <a:latin typeface="+mn-lt"/>
                <a:cs typeface="Trebuchet MS"/>
              </a:rPr>
              <a:t>c</a:t>
            </a:r>
            <a:r>
              <a:rPr sz="1400" spc="-150" dirty="0">
                <a:solidFill>
                  <a:srgbClr val="2C2C27"/>
                </a:solidFill>
                <a:latin typeface="+mn-lt"/>
                <a:cs typeface="Trebuchet MS"/>
              </a:rPr>
              <a:t>y</a:t>
            </a:r>
            <a:r>
              <a:rPr sz="1400" spc="-8" dirty="0">
                <a:solidFill>
                  <a:srgbClr val="2C2C27"/>
                </a:solidFill>
                <a:latin typeface="+mn-lt"/>
                <a:cs typeface="Trebuchet MS"/>
              </a:rPr>
              <a:t>,</a:t>
            </a:r>
            <a:r>
              <a:rPr sz="1400" spc="-11" dirty="0">
                <a:solidFill>
                  <a:srgbClr val="2C2C27"/>
                </a:solidFill>
                <a:latin typeface="+mn-lt"/>
                <a:cs typeface="Trebuchet MS"/>
              </a:rPr>
              <a:t> </a:t>
            </a:r>
            <a:r>
              <a:rPr sz="1400" spc="-8" dirty="0">
                <a:solidFill>
                  <a:srgbClr val="2C2C27"/>
                </a:solidFill>
                <a:latin typeface="+mn-lt"/>
                <a:cs typeface="Trebuchet MS"/>
              </a:rPr>
              <a:t>in</a:t>
            </a:r>
            <a:r>
              <a:rPr sz="1400" spc="-11" dirty="0">
                <a:solidFill>
                  <a:srgbClr val="2C2C27"/>
                </a:solidFill>
                <a:latin typeface="+mn-lt"/>
                <a:cs typeface="Trebuchet MS"/>
              </a:rPr>
              <a:t>cludi</a:t>
            </a:r>
            <a:r>
              <a:rPr sz="1400" spc="-4" dirty="0">
                <a:solidFill>
                  <a:srgbClr val="2C2C27"/>
                </a:solidFill>
                <a:latin typeface="+mn-lt"/>
                <a:cs typeface="Trebuchet MS"/>
              </a:rPr>
              <a:t>n</a:t>
            </a:r>
            <a:r>
              <a:rPr sz="1400" spc="-8" dirty="0">
                <a:solidFill>
                  <a:srgbClr val="2C2C27"/>
                </a:solidFill>
                <a:latin typeface="+mn-lt"/>
                <a:cs typeface="Trebuchet MS"/>
              </a:rPr>
              <a:t>g:</a:t>
            </a:r>
            <a:endParaRPr sz="1400" dirty="0">
              <a:latin typeface="+mn-lt"/>
              <a:cs typeface="Trebuchet MS"/>
            </a:endParaRPr>
          </a:p>
          <a:p>
            <a:pPr marL="295275" indent="-285750">
              <a:buClr>
                <a:srgbClr val="2C2C27"/>
              </a:buClr>
              <a:buFont typeface="Arial" panose="020B0604020202020204" pitchFamily="34" charset="0"/>
              <a:buChar char="•"/>
              <a:tabLst>
                <a:tab pos="224790" algn="l"/>
              </a:tabLst>
            </a:pPr>
            <a:r>
              <a:rPr sz="1400" spc="-8" dirty="0">
                <a:solidFill>
                  <a:srgbClr val="2C2C27"/>
                </a:solidFill>
                <a:latin typeface="+mn-lt"/>
                <a:cs typeface="Trebuchet MS"/>
              </a:rPr>
              <a:t>E</a:t>
            </a:r>
            <a:r>
              <a:rPr sz="1400" spc="-11" dirty="0">
                <a:solidFill>
                  <a:srgbClr val="2C2C27"/>
                </a:solidFill>
                <a:latin typeface="+mn-lt"/>
                <a:cs typeface="Trebuchet MS"/>
              </a:rPr>
              <a:t>vid</a:t>
            </a:r>
            <a:r>
              <a:rPr sz="1400" spc="-8" dirty="0">
                <a:solidFill>
                  <a:srgbClr val="2C2C27"/>
                </a:solidFill>
                <a:latin typeface="+mn-lt"/>
                <a:cs typeface="Trebuchet MS"/>
              </a:rPr>
              <a:t>e</a:t>
            </a:r>
            <a:r>
              <a:rPr sz="1400" spc="-11" dirty="0">
                <a:solidFill>
                  <a:srgbClr val="2C2C27"/>
                </a:solidFill>
                <a:latin typeface="+mn-lt"/>
                <a:cs typeface="Trebuchet MS"/>
              </a:rPr>
              <a:t>n</a:t>
            </a:r>
            <a:r>
              <a:rPr sz="1400" spc="-8" dirty="0">
                <a:solidFill>
                  <a:srgbClr val="2C2C27"/>
                </a:solidFill>
                <a:latin typeface="+mn-lt"/>
                <a:cs typeface="Trebuchet MS"/>
              </a:rPr>
              <a:t>c</a:t>
            </a:r>
            <a:r>
              <a:rPr sz="1400" spc="-4" dirty="0">
                <a:solidFill>
                  <a:srgbClr val="2C2C27"/>
                </a:solidFill>
                <a:latin typeface="+mn-lt"/>
                <a:cs typeface="Trebuchet MS"/>
              </a:rPr>
              <a:t>e</a:t>
            </a:r>
            <a:r>
              <a:rPr sz="1400" spc="-8" dirty="0">
                <a:solidFill>
                  <a:srgbClr val="2C2C27"/>
                </a:solidFill>
                <a:latin typeface="+mn-lt"/>
                <a:cs typeface="Trebuchet MS"/>
              </a:rPr>
              <a:t>-</a:t>
            </a:r>
            <a:r>
              <a:rPr sz="1400" spc="-11" dirty="0">
                <a:solidFill>
                  <a:srgbClr val="2C2C27"/>
                </a:solidFill>
                <a:latin typeface="+mn-lt"/>
                <a:cs typeface="Trebuchet MS"/>
              </a:rPr>
              <a:t>bas</a:t>
            </a:r>
            <a:r>
              <a:rPr sz="1400" spc="-4" dirty="0">
                <a:solidFill>
                  <a:srgbClr val="2C2C27"/>
                </a:solidFill>
                <a:latin typeface="+mn-lt"/>
                <a:cs typeface="Trebuchet MS"/>
              </a:rPr>
              <a:t>e</a:t>
            </a:r>
            <a:r>
              <a:rPr sz="1400" spc="-8" dirty="0">
                <a:solidFill>
                  <a:srgbClr val="2C2C27"/>
                </a:solidFill>
                <a:latin typeface="+mn-lt"/>
                <a:cs typeface="Trebuchet MS"/>
              </a:rPr>
              <a:t>d</a:t>
            </a:r>
            <a:r>
              <a:rPr sz="1400" spc="11" dirty="0">
                <a:solidFill>
                  <a:srgbClr val="2C2C27"/>
                </a:solidFill>
                <a:latin typeface="+mn-lt"/>
                <a:cs typeface="Trebuchet MS"/>
              </a:rPr>
              <a:t> </a:t>
            </a:r>
            <a:r>
              <a:rPr sz="1400" spc="-8" dirty="0">
                <a:solidFill>
                  <a:srgbClr val="2C2C27"/>
                </a:solidFill>
                <a:latin typeface="+mn-lt"/>
                <a:cs typeface="Trebuchet MS"/>
              </a:rPr>
              <a:t>in</a:t>
            </a:r>
            <a:r>
              <a:rPr sz="1400" spc="-11" dirty="0">
                <a:solidFill>
                  <a:srgbClr val="2C2C27"/>
                </a:solidFill>
                <a:latin typeface="+mn-lt"/>
                <a:cs typeface="Trebuchet MS"/>
              </a:rPr>
              <a:t>t</a:t>
            </a:r>
            <a:r>
              <a:rPr sz="1400" spc="-4" dirty="0">
                <a:solidFill>
                  <a:srgbClr val="2C2C27"/>
                </a:solidFill>
                <a:latin typeface="+mn-lt"/>
                <a:cs typeface="Trebuchet MS"/>
              </a:rPr>
              <a:t>e</a:t>
            </a:r>
            <a:r>
              <a:rPr sz="1400" spc="-8" dirty="0">
                <a:solidFill>
                  <a:srgbClr val="2C2C27"/>
                </a:solidFill>
                <a:latin typeface="+mn-lt"/>
                <a:cs typeface="Trebuchet MS"/>
              </a:rPr>
              <a:t>rv</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t</a:t>
            </a:r>
            <a:r>
              <a:rPr sz="1400" spc="-11" dirty="0">
                <a:solidFill>
                  <a:srgbClr val="2C2C27"/>
                </a:solidFill>
                <a:latin typeface="+mn-lt"/>
                <a:cs typeface="Trebuchet MS"/>
              </a:rPr>
              <a:t>ion</a:t>
            </a:r>
            <a:r>
              <a:rPr sz="1400" spc="-8" dirty="0">
                <a:solidFill>
                  <a:srgbClr val="2C2C27"/>
                </a:solidFill>
                <a:latin typeface="+mn-lt"/>
                <a:cs typeface="Trebuchet MS"/>
              </a:rPr>
              <a:t>s</a:t>
            </a:r>
            <a:r>
              <a:rPr sz="1400" spc="26" dirty="0">
                <a:solidFill>
                  <a:srgbClr val="2C2C27"/>
                </a:solidFill>
                <a:latin typeface="+mn-lt"/>
                <a:cs typeface="Trebuchet MS"/>
              </a:rPr>
              <a:t> </a:t>
            </a:r>
            <a:r>
              <a:rPr sz="1400" spc="-11" dirty="0">
                <a:solidFill>
                  <a:srgbClr val="2C2C27"/>
                </a:solidFill>
                <a:latin typeface="+mn-lt"/>
                <a:cs typeface="Trebuchet MS"/>
              </a:rPr>
              <a:t>du</a:t>
            </a:r>
            <a:r>
              <a:rPr sz="1400" spc="-4" dirty="0">
                <a:solidFill>
                  <a:srgbClr val="2C2C27"/>
                </a:solidFill>
                <a:latin typeface="+mn-lt"/>
                <a:cs typeface="Trebuchet MS"/>
              </a:rPr>
              <a:t>r</a:t>
            </a:r>
            <a:r>
              <a:rPr sz="1400" spc="-8" dirty="0">
                <a:solidFill>
                  <a:srgbClr val="2C2C27"/>
                </a:solidFill>
                <a:latin typeface="+mn-lt"/>
                <a:cs typeface="Trebuchet MS"/>
              </a:rPr>
              <a:t>ing</a:t>
            </a:r>
            <a:r>
              <a:rPr sz="1400" spc="8" dirty="0">
                <a:solidFill>
                  <a:srgbClr val="2C2C27"/>
                </a:solidFill>
                <a:latin typeface="+mn-lt"/>
                <a:cs typeface="Trebuchet MS"/>
              </a:rPr>
              <a:t> </a:t>
            </a:r>
            <a:r>
              <a:rPr sz="1400" spc="-8" dirty="0">
                <a:solidFill>
                  <a:srgbClr val="2C2C27"/>
                </a:solidFill>
                <a:latin typeface="+mn-lt"/>
                <a:cs typeface="Trebuchet MS"/>
              </a:rPr>
              <a:t>sc</a:t>
            </a:r>
            <a:r>
              <a:rPr sz="1400" spc="-4" dirty="0">
                <a:solidFill>
                  <a:srgbClr val="2C2C27"/>
                </a:solidFill>
                <a:latin typeface="+mn-lt"/>
                <a:cs typeface="Trebuchet MS"/>
              </a:rPr>
              <a:t>h</a:t>
            </a:r>
            <a:r>
              <a:rPr sz="1400" spc="-11" dirty="0">
                <a:solidFill>
                  <a:srgbClr val="2C2C27"/>
                </a:solidFill>
                <a:latin typeface="+mn-lt"/>
                <a:cs typeface="Trebuchet MS"/>
              </a:rPr>
              <a:t>oo</a:t>
            </a:r>
            <a:r>
              <a:rPr sz="1400" spc="-8" dirty="0">
                <a:solidFill>
                  <a:srgbClr val="2C2C27"/>
                </a:solidFill>
                <a:latin typeface="+mn-lt"/>
                <a:cs typeface="Trebuchet MS"/>
              </a:rPr>
              <a:t>l,</a:t>
            </a:r>
            <a:r>
              <a:rPr sz="1400" spc="11" dirty="0">
                <a:solidFill>
                  <a:srgbClr val="2C2C27"/>
                </a:solidFill>
                <a:latin typeface="+mn-lt"/>
                <a:cs typeface="Trebuchet MS"/>
              </a:rPr>
              <a:t> </a:t>
            </a:r>
            <a:r>
              <a:rPr sz="1400" spc="-11" dirty="0">
                <a:solidFill>
                  <a:srgbClr val="2C2C27"/>
                </a:solidFill>
                <a:latin typeface="+mn-lt"/>
                <a:cs typeface="Trebuchet MS"/>
              </a:rPr>
              <a:t>a</a:t>
            </a:r>
            <a:r>
              <a:rPr sz="1400" spc="-8" dirty="0">
                <a:solidFill>
                  <a:srgbClr val="2C2C27"/>
                </a:solidFill>
                <a:latin typeface="+mn-lt"/>
                <a:cs typeface="Trebuchet MS"/>
              </a:rPr>
              <a:t>nd</a:t>
            </a:r>
            <a:r>
              <a:rPr sz="1400" spc="4" dirty="0">
                <a:solidFill>
                  <a:srgbClr val="2C2C27"/>
                </a:solidFill>
                <a:latin typeface="+mn-lt"/>
                <a:cs typeface="Trebuchet MS"/>
              </a:rPr>
              <a:t> </a:t>
            </a:r>
            <a:r>
              <a:rPr sz="1400" spc="-11" dirty="0">
                <a:solidFill>
                  <a:srgbClr val="2C2C27"/>
                </a:solidFill>
                <a:latin typeface="+mn-lt"/>
                <a:cs typeface="Trebuchet MS"/>
              </a:rPr>
              <a:t>b</a:t>
            </a:r>
            <a:r>
              <a:rPr sz="1400" spc="-8" dirty="0">
                <a:solidFill>
                  <a:srgbClr val="2C2C27"/>
                </a:solidFill>
                <a:latin typeface="+mn-lt"/>
                <a:cs typeface="Trebuchet MS"/>
              </a:rPr>
              <a:t>ef</a:t>
            </a:r>
            <a:r>
              <a:rPr sz="1400" spc="-15" dirty="0">
                <a:solidFill>
                  <a:srgbClr val="2C2C27"/>
                </a:solidFill>
                <a:latin typeface="+mn-lt"/>
                <a:cs typeface="Trebuchet MS"/>
              </a:rPr>
              <a:t>o</a:t>
            </a:r>
            <a:r>
              <a:rPr sz="1400" spc="-8" dirty="0">
                <a:solidFill>
                  <a:srgbClr val="2C2C27"/>
                </a:solidFill>
                <a:latin typeface="+mn-lt"/>
                <a:cs typeface="Trebuchet MS"/>
              </a:rPr>
              <a:t>r</a:t>
            </a:r>
            <a:r>
              <a:rPr sz="1400" spc="-4" dirty="0">
                <a:solidFill>
                  <a:srgbClr val="2C2C27"/>
                </a:solidFill>
                <a:latin typeface="+mn-lt"/>
                <a:cs typeface="Trebuchet MS"/>
              </a:rPr>
              <a:t>e</a:t>
            </a:r>
            <a:r>
              <a:rPr sz="1400" spc="-11" dirty="0">
                <a:solidFill>
                  <a:srgbClr val="2C2C27"/>
                </a:solidFill>
                <a:latin typeface="+mn-lt"/>
                <a:cs typeface="Trebuchet MS"/>
              </a:rPr>
              <a:t>/</a:t>
            </a:r>
            <a:r>
              <a:rPr sz="1400" spc="-8" dirty="0">
                <a:solidFill>
                  <a:srgbClr val="2C2C27"/>
                </a:solidFill>
                <a:latin typeface="+mn-lt"/>
                <a:cs typeface="Trebuchet MS"/>
              </a:rPr>
              <a:t>after</a:t>
            </a:r>
            <a:r>
              <a:rPr sz="1400" spc="8" dirty="0">
                <a:solidFill>
                  <a:srgbClr val="2C2C27"/>
                </a:solidFill>
                <a:latin typeface="+mn-lt"/>
                <a:cs typeface="Trebuchet MS"/>
              </a:rPr>
              <a:t> </a:t>
            </a:r>
            <a:r>
              <a:rPr sz="1400" spc="-8" dirty="0">
                <a:solidFill>
                  <a:srgbClr val="2C2C27"/>
                </a:solidFill>
                <a:latin typeface="+mn-lt"/>
                <a:cs typeface="Trebuchet MS"/>
              </a:rPr>
              <a:t>sc</a:t>
            </a:r>
            <a:r>
              <a:rPr sz="1400" spc="-4" dirty="0">
                <a:solidFill>
                  <a:srgbClr val="2C2C27"/>
                </a:solidFill>
                <a:latin typeface="+mn-lt"/>
                <a:cs typeface="Trebuchet MS"/>
              </a:rPr>
              <a:t>h</a:t>
            </a:r>
            <a:r>
              <a:rPr sz="1400" spc="-11" dirty="0">
                <a:solidFill>
                  <a:srgbClr val="2C2C27"/>
                </a:solidFill>
                <a:latin typeface="+mn-lt"/>
                <a:cs typeface="Trebuchet MS"/>
              </a:rPr>
              <a:t>oo</a:t>
            </a:r>
            <a:r>
              <a:rPr sz="1400" spc="-4" dirty="0">
                <a:solidFill>
                  <a:srgbClr val="2C2C27"/>
                </a:solidFill>
                <a:latin typeface="+mn-lt"/>
                <a:cs typeface="Trebuchet MS"/>
              </a:rPr>
              <a:t>l</a:t>
            </a:r>
            <a:endParaRPr sz="1400" dirty="0">
              <a:latin typeface="+mn-lt"/>
              <a:cs typeface="Trebuchet MS"/>
            </a:endParaRPr>
          </a:p>
          <a:p>
            <a:pPr marL="295275" indent="-285750">
              <a:buClr>
                <a:srgbClr val="2C2C27"/>
              </a:buClr>
              <a:buFont typeface="Arial" panose="020B0604020202020204" pitchFamily="34" charset="0"/>
              <a:buChar char="•"/>
              <a:tabLst>
                <a:tab pos="224790" algn="l"/>
              </a:tabLst>
            </a:pPr>
            <a:r>
              <a:rPr sz="1400" spc="-8" dirty="0">
                <a:solidFill>
                  <a:srgbClr val="2C2C27"/>
                </a:solidFill>
                <a:latin typeface="+mn-lt"/>
                <a:cs typeface="Trebuchet MS"/>
              </a:rPr>
              <a:t>Su</a:t>
            </a:r>
            <a:r>
              <a:rPr sz="1400" spc="-15" dirty="0">
                <a:solidFill>
                  <a:srgbClr val="2C2C27"/>
                </a:solidFill>
                <a:latin typeface="+mn-lt"/>
                <a:cs typeface="Trebuchet MS"/>
              </a:rPr>
              <a:t>m</a:t>
            </a:r>
            <a:r>
              <a:rPr sz="1400" spc="-19" dirty="0">
                <a:solidFill>
                  <a:srgbClr val="2C2C27"/>
                </a:solidFill>
                <a:latin typeface="+mn-lt"/>
                <a:cs typeface="Trebuchet MS"/>
              </a:rPr>
              <a:t>m</a:t>
            </a:r>
            <a:r>
              <a:rPr sz="1400" spc="-8" dirty="0">
                <a:solidFill>
                  <a:srgbClr val="2C2C27"/>
                </a:solidFill>
                <a:latin typeface="+mn-lt"/>
                <a:cs typeface="Trebuchet MS"/>
              </a:rPr>
              <a:t>er</a:t>
            </a:r>
            <a:r>
              <a:rPr sz="1400" spc="15" dirty="0">
                <a:solidFill>
                  <a:srgbClr val="2C2C27"/>
                </a:solidFill>
                <a:latin typeface="+mn-lt"/>
                <a:cs typeface="Trebuchet MS"/>
              </a:rPr>
              <a:t> </a:t>
            </a:r>
            <a:r>
              <a:rPr sz="1400" spc="-60" dirty="0">
                <a:solidFill>
                  <a:srgbClr val="2C2C27"/>
                </a:solidFill>
                <a:latin typeface="+mn-lt"/>
                <a:cs typeface="Trebuchet MS"/>
              </a:rPr>
              <a:t>R</a:t>
            </a:r>
            <a:r>
              <a:rPr sz="1400" spc="-8" dirty="0">
                <a:solidFill>
                  <a:srgbClr val="2C2C27"/>
                </a:solidFill>
                <a:latin typeface="+mn-lt"/>
                <a:cs typeface="Trebuchet MS"/>
              </a:rPr>
              <a:t>e</a:t>
            </a:r>
            <a:r>
              <a:rPr sz="1400" spc="-11" dirty="0">
                <a:solidFill>
                  <a:srgbClr val="2C2C27"/>
                </a:solidFill>
                <a:latin typeface="+mn-lt"/>
                <a:cs typeface="Trebuchet MS"/>
              </a:rPr>
              <a:t>adi</a:t>
            </a:r>
            <a:r>
              <a:rPr sz="1400" spc="-4" dirty="0">
                <a:solidFill>
                  <a:srgbClr val="2C2C27"/>
                </a:solidFill>
                <a:latin typeface="+mn-lt"/>
                <a:cs typeface="Trebuchet MS"/>
              </a:rPr>
              <a:t>n</a:t>
            </a:r>
            <a:r>
              <a:rPr sz="1400" spc="-8" dirty="0">
                <a:solidFill>
                  <a:srgbClr val="2C2C27"/>
                </a:solidFill>
                <a:latin typeface="+mn-lt"/>
                <a:cs typeface="Trebuchet MS"/>
              </a:rPr>
              <a:t>g</a:t>
            </a:r>
            <a:r>
              <a:rPr sz="1400" spc="8" dirty="0">
                <a:solidFill>
                  <a:srgbClr val="2C2C27"/>
                </a:solidFill>
                <a:latin typeface="+mn-lt"/>
                <a:cs typeface="Trebuchet MS"/>
              </a:rPr>
              <a:t> </a:t>
            </a:r>
            <a:r>
              <a:rPr sz="1400" spc="-8" dirty="0">
                <a:solidFill>
                  <a:srgbClr val="2C2C27"/>
                </a:solidFill>
                <a:latin typeface="+mn-lt"/>
                <a:cs typeface="Trebuchet MS"/>
              </a:rPr>
              <a:t>C</a:t>
            </a:r>
            <a:r>
              <a:rPr sz="1400" spc="-11" dirty="0">
                <a:solidFill>
                  <a:srgbClr val="2C2C27"/>
                </a:solidFill>
                <a:latin typeface="+mn-lt"/>
                <a:cs typeface="Trebuchet MS"/>
              </a:rPr>
              <a:t>amps</a:t>
            </a:r>
            <a:endParaRPr sz="1400" dirty="0">
              <a:latin typeface="+mn-lt"/>
              <a:cs typeface="Trebuchet MS"/>
            </a:endParaRPr>
          </a:p>
          <a:p>
            <a:pPr marL="295275" indent="-285750">
              <a:buClr>
                <a:srgbClr val="2C2C27"/>
              </a:buClr>
              <a:buFont typeface="Arial" panose="020B0604020202020204" pitchFamily="34" charset="0"/>
              <a:buChar char="•"/>
              <a:tabLst>
                <a:tab pos="224790" algn="l"/>
              </a:tabLst>
            </a:pPr>
            <a:r>
              <a:rPr sz="1400" spc="-15" dirty="0">
                <a:solidFill>
                  <a:srgbClr val="2C2C27"/>
                </a:solidFill>
                <a:latin typeface="+mn-lt"/>
                <a:cs typeface="Trebuchet MS"/>
              </a:rPr>
              <a:t>Ho</a:t>
            </a:r>
            <a:r>
              <a:rPr sz="1400" spc="-19" dirty="0">
                <a:solidFill>
                  <a:srgbClr val="2C2C27"/>
                </a:solidFill>
                <a:latin typeface="+mn-lt"/>
                <a:cs typeface="Trebuchet MS"/>
              </a:rPr>
              <a:t>m</a:t>
            </a:r>
            <a:r>
              <a:rPr sz="1400" spc="-8" dirty="0">
                <a:solidFill>
                  <a:srgbClr val="2C2C27"/>
                </a:solidFill>
                <a:latin typeface="+mn-lt"/>
                <a:cs typeface="Trebuchet MS"/>
              </a:rPr>
              <a:t>e</a:t>
            </a:r>
            <a:r>
              <a:rPr sz="1400" spc="15" dirty="0">
                <a:solidFill>
                  <a:srgbClr val="2C2C27"/>
                </a:solidFill>
                <a:latin typeface="+mn-lt"/>
                <a:cs typeface="Trebuchet MS"/>
              </a:rPr>
              <a:t> </a:t>
            </a:r>
            <a:r>
              <a:rPr sz="1400" spc="-8" dirty="0">
                <a:solidFill>
                  <a:srgbClr val="2C2C27"/>
                </a:solidFill>
                <a:latin typeface="+mn-lt"/>
                <a:cs typeface="Trebuchet MS"/>
              </a:rPr>
              <a:t>re</a:t>
            </a:r>
            <a:r>
              <a:rPr sz="1400" spc="-11" dirty="0">
                <a:solidFill>
                  <a:srgbClr val="2C2C27"/>
                </a:solidFill>
                <a:latin typeface="+mn-lt"/>
                <a:cs typeface="Trebuchet MS"/>
              </a:rPr>
              <a:t>adin</a:t>
            </a:r>
            <a:r>
              <a:rPr sz="1400" spc="-8" dirty="0">
                <a:solidFill>
                  <a:srgbClr val="2C2C27"/>
                </a:solidFill>
                <a:latin typeface="+mn-lt"/>
                <a:cs typeface="Trebuchet MS"/>
              </a:rPr>
              <a:t>g</a:t>
            </a:r>
            <a:r>
              <a:rPr sz="1400" spc="11" dirty="0">
                <a:solidFill>
                  <a:srgbClr val="2C2C27"/>
                </a:solidFill>
                <a:latin typeface="+mn-lt"/>
                <a:cs typeface="Trebuchet MS"/>
              </a:rPr>
              <a:t> </a:t>
            </a:r>
            <a:r>
              <a:rPr sz="1400" spc="-8" dirty="0">
                <a:solidFill>
                  <a:srgbClr val="2C2C27"/>
                </a:solidFill>
                <a:latin typeface="+mn-lt"/>
                <a:cs typeface="Trebuchet MS"/>
              </a:rPr>
              <a:t>str</a:t>
            </a:r>
            <a:r>
              <a:rPr sz="1400" spc="-11" dirty="0">
                <a:solidFill>
                  <a:srgbClr val="2C2C27"/>
                </a:solidFill>
                <a:latin typeface="+mn-lt"/>
                <a:cs typeface="Trebuchet MS"/>
              </a:rPr>
              <a:t>at</a:t>
            </a:r>
            <a:r>
              <a:rPr sz="1400" spc="-4" dirty="0">
                <a:solidFill>
                  <a:srgbClr val="2C2C27"/>
                </a:solidFill>
                <a:latin typeface="+mn-lt"/>
                <a:cs typeface="Trebuchet MS"/>
              </a:rPr>
              <a:t>e</a:t>
            </a:r>
            <a:r>
              <a:rPr sz="1400" spc="-8" dirty="0">
                <a:solidFill>
                  <a:srgbClr val="2C2C27"/>
                </a:solidFill>
                <a:latin typeface="+mn-lt"/>
                <a:cs typeface="Trebuchet MS"/>
              </a:rPr>
              <a:t>gies</a:t>
            </a:r>
            <a:r>
              <a:rPr sz="1400" spc="4" dirty="0">
                <a:solidFill>
                  <a:srgbClr val="2C2C27"/>
                </a:solidFill>
                <a:latin typeface="+mn-lt"/>
                <a:cs typeface="Trebuchet MS"/>
              </a:rPr>
              <a:t> </a:t>
            </a:r>
            <a:r>
              <a:rPr sz="1400" spc="-15" dirty="0">
                <a:solidFill>
                  <a:srgbClr val="2C2C27"/>
                </a:solidFill>
                <a:latin typeface="+mn-lt"/>
                <a:cs typeface="Trebuchet MS"/>
              </a:rPr>
              <a:t>o</a:t>
            </a:r>
            <a:r>
              <a:rPr sz="1400" spc="-8" dirty="0">
                <a:solidFill>
                  <a:srgbClr val="2C2C27"/>
                </a:solidFill>
                <a:latin typeface="+mn-lt"/>
                <a:cs typeface="Trebuchet MS"/>
              </a:rPr>
              <a:t>r</a:t>
            </a:r>
            <a:r>
              <a:rPr sz="1400" spc="15" dirty="0">
                <a:solidFill>
                  <a:srgbClr val="2C2C27"/>
                </a:solidFill>
                <a:latin typeface="+mn-lt"/>
                <a:cs typeface="Trebuchet MS"/>
              </a:rPr>
              <a:t> </a:t>
            </a:r>
            <a:r>
              <a:rPr sz="1400" spc="-11" dirty="0">
                <a:solidFill>
                  <a:srgbClr val="2C2C27"/>
                </a:solidFill>
                <a:latin typeface="+mn-lt"/>
                <a:cs typeface="Trebuchet MS"/>
              </a:rPr>
              <a:t>pro</a:t>
            </a:r>
            <a:r>
              <a:rPr sz="1400" spc="-8" dirty="0">
                <a:solidFill>
                  <a:srgbClr val="2C2C27"/>
                </a:solidFill>
                <a:latin typeface="+mn-lt"/>
                <a:cs typeface="Trebuchet MS"/>
              </a:rPr>
              <a:t>grams</a:t>
            </a:r>
            <a:r>
              <a:rPr sz="1400" spc="4" dirty="0">
                <a:solidFill>
                  <a:srgbClr val="2C2C27"/>
                </a:solidFill>
                <a:latin typeface="+mn-lt"/>
                <a:cs typeface="Trebuchet MS"/>
              </a:rPr>
              <a:t> </a:t>
            </a:r>
            <a:r>
              <a:rPr sz="1400" spc="-8" dirty="0">
                <a:solidFill>
                  <a:srgbClr val="2C2C27"/>
                </a:solidFill>
                <a:latin typeface="+mn-lt"/>
                <a:cs typeface="Trebuchet MS"/>
              </a:rPr>
              <a:t>f</a:t>
            </a:r>
            <a:r>
              <a:rPr sz="1400" spc="-15" dirty="0">
                <a:solidFill>
                  <a:srgbClr val="2C2C27"/>
                </a:solidFill>
                <a:latin typeface="+mn-lt"/>
                <a:cs typeface="Trebuchet MS"/>
              </a:rPr>
              <a:t>o</a:t>
            </a:r>
            <a:r>
              <a:rPr sz="1400" spc="-8" dirty="0">
                <a:solidFill>
                  <a:srgbClr val="2C2C27"/>
                </a:solidFill>
                <a:latin typeface="+mn-lt"/>
                <a:cs typeface="Trebuchet MS"/>
              </a:rPr>
              <a:t>r</a:t>
            </a:r>
            <a:r>
              <a:rPr sz="1400" spc="15" dirty="0">
                <a:solidFill>
                  <a:srgbClr val="2C2C27"/>
                </a:solidFill>
                <a:latin typeface="+mn-lt"/>
                <a:cs typeface="Trebuchet MS"/>
              </a:rPr>
              <a:t> </a:t>
            </a:r>
            <a:r>
              <a:rPr sz="1400" spc="-11" dirty="0">
                <a:solidFill>
                  <a:srgbClr val="2C2C27"/>
                </a:solidFill>
                <a:latin typeface="+mn-lt"/>
                <a:cs typeface="Trebuchet MS"/>
              </a:rPr>
              <a:t>par</a:t>
            </a:r>
            <a:r>
              <a:rPr sz="1400" spc="-8" dirty="0">
                <a:solidFill>
                  <a:srgbClr val="2C2C27"/>
                </a:solidFill>
                <a:latin typeface="+mn-lt"/>
                <a:cs typeface="Trebuchet MS"/>
              </a:rPr>
              <a:t>e</a:t>
            </a:r>
            <a:r>
              <a:rPr sz="1400" spc="-11" dirty="0">
                <a:solidFill>
                  <a:srgbClr val="2C2C27"/>
                </a:solidFill>
                <a:latin typeface="+mn-lt"/>
                <a:cs typeface="Trebuchet MS"/>
              </a:rPr>
              <a:t>n</a:t>
            </a:r>
            <a:r>
              <a:rPr sz="1400" spc="-8" dirty="0">
                <a:solidFill>
                  <a:srgbClr val="2C2C27"/>
                </a:solidFill>
                <a:latin typeface="+mn-lt"/>
                <a:cs typeface="Trebuchet MS"/>
              </a:rPr>
              <a:t>ts</a:t>
            </a:r>
            <a:r>
              <a:rPr lang="en-US" sz="1400" spc="-8" dirty="0">
                <a:solidFill>
                  <a:srgbClr val="2C2C27"/>
                </a:solidFill>
                <a:latin typeface="+mn-lt"/>
                <a:cs typeface="Trebuchet MS"/>
              </a:rPr>
              <a:t> to support literacy at home</a:t>
            </a:r>
            <a:endParaRPr sz="1400" dirty="0">
              <a:latin typeface="+mn-lt"/>
              <a:cs typeface="Trebuchet MS"/>
            </a:endParaRPr>
          </a:p>
          <a:p>
            <a:pPr marL="295275" indent="-285750">
              <a:buClr>
                <a:srgbClr val="2C2C27"/>
              </a:buClr>
              <a:buFont typeface="Arial" panose="020B0604020202020204" pitchFamily="34" charset="0"/>
              <a:buChar char="•"/>
              <a:tabLst>
                <a:tab pos="224790" algn="l"/>
              </a:tabLst>
            </a:pPr>
            <a:r>
              <a:rPr sz="1400" spc="-60" dirty="0">
                <a:solidFill>
                  <a:srgbClr val="2C2C27"/>
                </a:solidFill>
                <a:latin typeface="+mn-lt"/>
                <a:cs typeface="Trebuchet MS"/>
              </a:rPr>
              <a:t>R</a:t>
            </a:r>
            <a:r>
              <a:rPr sz="1400" spc="-8" dirty="0">
                <a:solidFill>
                  <a:srgbClr val="2C2C27"/>
                </a:solidFill>
                <a:latin typeface="+mn-lt"/>
                <a:cs typeface="Trebuchet MS"/>
              </a:rPr>
              <a:t>eg</a:t>
            </a:r>
            <a:r>
              <a:rPr sz="1400" spc="-4" dirty="0">
                <a:solidFill>
                  <a:srgbClr val="2C2C27"/>
                </a:solidFill>
                <a:latin typeface="+mn-lt"/>
                <a:cs typeface="Trebuchet MS"/>
              </a:rPr>
              <a:t>u</a:t>
            </a:r>
            <a:r>
              <a:rPr sz="1400" spc="-8" dirty="0">
                <a:solidFill>
                  <a:srgbClr val="2C2C27"/>
                </a:solidFill>
                <a:latin typeface="+mn-lt"/>
                <a:cs typeface="Trebuchet MS"/>
              </a:rPr>
              <a:t>larly</a:t>
            </a:r>
            <a:r>
              <a:rPr sz="1400" spc="8" dirty="0">
                <a:solidFill>
                  <a:srgbClr val="2C2C27"/>
                </a:solidFill>
                <a:latin typeface="+mn-lt"/>
                <a:cs typeface="Trebuchet MS"/>
              </a:rPr>
              <a:t> </a:t>
            </a:r>
            <a:r>
              <a:rPr sz="1400" spc="-15" dirty="0">
                <a:solidFill>
                  <a:srgbClr val="2C2C27"/>
                </a:solidFill>
                <a:latin typeface="+mn-lt"/>
                <a:cs typeface="Trebuchet MS"/>
              </a:rPr>
              <a:t>mo</a:t>
            </a:r>
            <a:r>
              <a:rPr sz="1400" spc="-11" dirty="0">
                <a:solidFill>
                  <a:srgbClr val="2C2C27"/>
                </a:solidFill>
                <a:latin typeface="+mn-lt"/>
                <a:cs typeface="Trebuchet MS"/>
              </a:rPr>
              <a:t>n</a:t>
            </a:r>
            <a:r>
              <a:rPr sz="1400" spc="-4" dirty="0">
                <a:solidFill>
                  <a:srgbClr val="2C2C27"/>
                </a:solidFill>
                <a:latin typeface="+mn-lt"/>
                <a:cs typeface="Trebuchet MS"/>
              </a:rPr>
              <a:t>i</a:t>
            </a:r>
            <a:r>
              <a:rPr sz="1400" spc="-11" dirty="0">
                <a:solidFill>
                  <a:srgbClr val="2C2C27"/>
                </a:solidFill>
                <a:latin typeface="+mn-lt"/>
                <a:cs typeface="Trebuchet MS"/>
              </a:rPr>
              <a:t>to</a:t>
            </a:r>
            <a:r>
              <a:rPr sz="1400" spc="-8" dirty="0">
                <a:solidFill>
                  <a:srgbClr val="2C2C27"/>
                </a:solidFill>
                <a:latin typeface="+mn-lt"/>
                <a:cs typeface="Trebuchet MS"/>
              </a:rPr>
              <a:t>r</a:t>
            </a:r>
            <a:r>
              <a:rPr sz="1400" spc="38" dirty="0">
                <a:solidFill>
                  <a:srgbClr val="2C2C27"/>
                </a:solidFill>
                <a:latin typeface="+mn-lt"/>
                <a:cs typeface="Trebuchet MS"/>
              </a:rPr>
              <a:t> </a:t>
            </a:r>
            <a:r>
              <a:rPr sz="1400" spc="-8" dirty="0">
                <a:solidFill>
                  <a:srgbClr val="2C2C27"/>
                </a:solidFill>
                <a:latin typeface="+mn-lt"/>
                <a:cs typeface="Trebuchet MS"/>
              </a:rPr>
              <a:t>st</a:t>
            </a:r>
            <a:r>
              <a:rPr sz="1400" spc="-11" dirty="0">
                <a:solidFill>
                  <a:srgbClr val="2C2C27"/>
                </a:solidFill>
                <a:latin typeface="+mn-lt"/>
                <a:cs typeface="Trebuchet MS"/>
              </a:rPr>
              <a:t>ud</a:t>
            </a:r>
            <a:r>
              <a:rPr sz="1400" spc="-4" dirty="0">
                <a:solidFill>
                  <a:srgbClr val="2C2C27"/>
                </a:solidFill>
                <a:latin typeface="+mn-lt"/>
                <a:cs typeface="Trebuchet MS"/>
              </a:rPr>
              <a:t>e</a:t>
            </a:r>
            <a:r>
              <a:rPr sz="1400" spc="-11" dirty="0">
                <a:solidFill>
                  <a:srgbClr val="2C2C27"/>
                </a:solidFill>
                <a:latin typeface="+mn-lt"/>
                <a:cs typeface="Trebuchet MS"/>
              </a:rPr>
              <a:t>n</a:t>
            </a:r>
            <a:r>
              <a:rPr sz="1400" spc="-8" dirty="0">
                <a:solidFill>
                  <a:srgbClr val="2C2C27"/>
                </a:solidFill>
                <a:latin typeface="+mn-lt"/>
                <a:cs typeface="Trebuchet MS"/>
              </a:rPr>
              <a:t>t</a:t>
            </a:r>
            <a:r>
              <a:rPr sz="1400" spc="8" dirty="0">
                <a:solidFill>
                  <a:srgbClr val="2C2C27"/>
                </a:solidFill>
                <a:latin typeface="+mn-lt"/>
                <a:cs typeface="Trebuchet MS"/>
              </a:rPr>
              <a:t> </a:t>
            </a:r>
            <a:r>
              <a:rPr sz="1400" spc="-11" dirty="0">
                <a:solidFill>
                  <a:srgbClr val="2C2C27"/>
                </a:solidFill>
                <a:latin typeface="+mn-lt"/>
                <a:cs typeface="Trebuchet MS"/>
              </a:rPr>
              <a:t>progr</a:t>
            </a:r>
            <a:r>
              <a:rPr sz="1400" spc="-4" dirty="0">
                <a:solidFill>
                  <a:srgbClr val="2C2C27"/>
                </a:solidFill>
                <a:latin typeface="+mn-lt"/>
                <a:cs typeface="Trebuchet MS"/>
              </a:rPr>
              <a:t>e</a:t>
            </a:r>
            <a:r>
              <a:rPr sz="1400" spc="-8" dirty="0">
                <a:solidFill>
                  <a:srgbClr val="2C2C27"/>
                </a:solidFill>
                <a:latin typeface="+mn-lt"/>
                <a:cs typeface="Trebuchet MS"/>
              </a:rPr>
              <a:t>ss</a:t>
            </a:r>
            <a:r>
              <a:rPr sz="1400" spc="8" dirty="0">
                <a:solidFill>
                  <a:srgbClr val="2C2C27"/>
                </a:solidFill>
                <a:latin typeface="+mn-lt"/>
                <a:cs typeface="Trebuchet MS"/>
              </a:rPr>
              <a:t> </a:t>
            </a:r>
            <a:r>
              <a:rPr sz="1400" spc="-11" dirty="0">
                <a:solidFill>
                  <a:srgbClr val="2C2C27"/>
                </a:solidFill>
                <a:latin typeface="+mn-lt"/>
                <a:cs typeface="Trebuchet MS"/>
              </a:rPr>
              <a:t>a</a:t>
            </a:r>
            <a:r>
              <a:rPr sz="1400" spc="-8" dirty="0">
                <a:solidFill>
                  <a:srgbClr val="2C2C27"/>
                </a:solidFill>
                <a:latin typeface="+mn-lt"/>
                <a:cs typeface="Trebuchet MS"/>
              </a:rPr>
              <a:t>nd</a:t>
            </a:r>
            <a:r>
              <a:rPr sz="1400" spc="4" dirty="0">
                <a:solidFill>
                  <a:srgbClr val="2C2C27"/>
                </a:solidFill>
                <a:latin typeface="+mn-lt"/>
                <a:cs typeface="Trebuchet MS"/>
              </a:rPr>
              <a:t> </a:t>
            </a:r>
            <a:r>
              <a:rPr sz="1400" spc="-11" dirty="0">
                <a:solidFill>
                  <a:srgbClr val="2C2C27"/>
                </a:solidFill>
                <a:latin typeface="+mn-lt"/>
                <a:cs typeface="Trebuchet MS"/>
              </a:rPr>
              <a:t>adj</a:t>
            </a:r>
            <a:r>
              <a:rPr sz="1400" spc="-4" dirty="0">
                <a:solidFill>
                  <a:srgbClr val="2C2C27"/>
                </a:solidFill>
                <a:latin typeface="+mn-lt"/>
                <a:cs typeface="Trebuchet MS"/>
              </a:rPr>
              <a:t>u</a:t>
            </a:r>
            <a:r>
              <a:rPr sz="1400" spc="-8" dirty="0">
                <a:solidFill>
                  <a:srgbClr val="2C2C27"/>
                </a:solidFill>
                <a:latin typeface="+mn-lt"/>
                <a:cs typeface="Trebuchet MS"/>
              </a:rPr>
              <a:t>st</a:t>
            </a:r>
            <a:r>
              <a:rPr sz="1400" dirty="0">
                <a:solidFill>
                  <a:srgbClr val="2C2C27"/>
                </a:solidFill>
                <a:latin typeface="+mn-lt"/>
                <a:cs typeface="Trebuchet MS"/>
              </a:rPr>
              <a:t> </a:t>
            </a:r>
            <a:r>
              <a:rPr sz="1400" spc="-8" dirty="0">
                <a:solidFill>
                  <a:srgbClr val="2C2C27"/>
                </a:solidFill>
                <a:latin typeface="+mn-lt"/>
                <a:cs typeface="Trebuchet MS"/>
              </a:rPr>
              <a:t>instr</a:t>
            </a:r>
            <a:r>
              <a:rPr sz="1400" spc="-4" dirty="0">
                <a:solidFill>
                  <a:srgbClr val="2C2C27"/>
                </a:solidFill>
                <a:latin typeface="+mn-lt"/>
                <a:cs typeface="Trebuchet MS"/>
              </a:rPr>
              <a:t>u</a:t>
            </a:r>
            <a:r>
              <a:rPr sz="1400" spc="-11" dirty="0">
                <a:solidFill>
                  <a:srgbClr val="2C2C27"/>
                </a:solidFill>
                <a:latin typeface="+mn-lt"/>
                <a:cs typeface="Trebuchet MS"/>
              </a:rPr>
              <a:t>c</a:t>
            </a:r>
            <a:r>
              <a:rPr sz="1400" spc="-8" dirty="0">
                <a:solidFill>
                  <a:srgbClr val="2C2C27"/>
                </a:solidFill>
                <a:latin typeface="+mn-lt"/>
                <a:cs typeface="Trebuchet MS"/>
              </a:rPr>
              <a:t>t</a:t>
            </a:r>
            <a:r>
              <a:rPr sz="1400" spc="-11" dirty="0">
                <a:solidFill>
                  <a:srgbClr val="2C2C27"/>
                </a:solidFill>
                <a:latin typeface="+mn-lt"/>
                <a:cs typeface="Trebuchet MS"/>
              </a:rPr>
              <a:t>io</a:t>
            </a:r>
            <a:r>
              <a:rPr sz="1400" spc="-8" dirty="0">
                <a:solidFill>
                  <a:srgbClr val="2C2C27"/>
                </a:solidFill>
                <a:latin typeface="+mn-lt"/>
                <a:cs typeface="Trebuchet MS"/>
              </a:rPr>
              <a:t>n</a:t>
            </a:r>
            <a:r>
              <a:rPr sz="1400" spc="23" dirty="0">
                <a:solidFill>
                  <a:srgbClr val="2C2C27"/>
                </a:solidFill>
                <a:latin typeface="+mn-lt"/>
                <a:cs typeface="Trebuchet MS"/>
              </a:rPr>
              <a:t> </a:t>
            </a:r>
            <a:r>
              <a:rPr sz="1400" spc="-11" dirty="0">
                <a:solidFill>
                  <a:srgbClr val="2C2C27"/>
                </a:solidFill>
                <a:latin typeface="+mn-lt"/>
                <a:cs typeface="Trebuchet MS"/>
              </a:rPr>
              <a:t>ac</a:t>
            </a:r>
            <a:r>
              <a:rPr sz="1400" spc="-4" dirty="0">
                <a:solidFill>
                  <a:srgbClr val="2C2C27"/>
                </a:solidFill>
                <a:latin typeface="+mn-lt"/>
                <a:cs typeface="Trebuchet MS"/>
              </a:rPr>
              <a:t>c</a:t>
            </a:r>
            <a:r>
              <a:rPr sz="1400" spc="-11" dirty="0">
                <a:solidFill>
                  <a:srgbClr val="2C2C27"/>
                </a:solidFill>
                <a:latin typeface="+mn-lt"/>
                <a:cs typeface="Trebuchet MS"/>
              </a:rPr>
              <a:t>o</a:t>
            </a:r>
            <a:r>
              <a:rPr sz="1400" spc="-8" dirty="0">
                <a:solidFill>
                  <a:srgbClr val="2C2C27"/>
                </a:solidFill>
                <a:latin typeface="+mn-lt"/>
                <a:cs typeface="Trebuchet MS"/>
              </a:rPr>
              <a:t>rding</a:t>
            </a:r>
            <a:r>
              <a:rPr sz="1400" spc="-4" dirty="0">
                <a:solidFill>
                  <a:srgbClr val="2C2C27"/>
                </a:solidFill>
                <a:latin typeface="+mn-lt"/>
                <a:cs typeface="Trebuchet MS"/>
              </a:rPr>
              <a:t> </a:t>
            </a:r>
            <a:r>
              <a:rPr sz="1400" spc="-8" dirty="0">
                <a:solidFill>
                  <a:srgbClr val="2C2C27"/>
                </a:solidFill>
                <a:latin typeface="+mn-lt"/>
                <a:cs typeface="Trebuchet MS"/>
              </a:rPr>
              <a:t>to</a:t>
            </a:r>
            <a:r>
              <a:rPr sz="1400" spc="11" dirty="0">
                <a:solidFill>
                  <a:srgbClr val="2C2C27"/>
                </a:solidFill>
                <a:latin typeface="+mn-lt"/>
                <a:cs typeface="Trebuchet MS"/>
              </a:rPr>
              <a:t> </a:t>
            </a:r>
            <a:r>
              <a:rPr sz="1400" spc="-8" dirty="0">
                <a:solidFill>
                  <a:srgbClr val="2C2C27"/>
                </a:solidFill>
                <a:latin typeface="+mn-lt"/>
                <a:cs typeface="Trebuchet MS"/>
              </a:rPr>
              <a:t>st</a:t>
            </a:r>
            <a:r>
              <a:rPr sz="1400" spc="-11" dirty="0">
                <a:solidFill>
                  <a:srgbClr val="2C2C27"/>
                </a:solidFill>
                <a:latin typeface="+mn-lt"/>
                <a:cs typeface="Trebuchet MS"/>
              </a:rPr>
              <a:t>ud</a:t>
            </a:r>
            <a:r>
              <a:rPr sz="1400" spc="-4" dirty="0">
                <a:solidFill>
                  <a:srgbClr val="2C2C27"/>
                </a:solidFill>
                <a:latin typeface="+mn-lt"/>
                <a:cs typeface="Trebuchet MS"/>
              </a:rPr>
              <a:t>e</a:t>
            </a:r>
            <a:r>
              <a:rPr sz="1400" spc="-11" dirty="0">
                <a:solidFill>
                  <a:srgbClr val="2C2C27"/>
                </a:solidFill>
                <a:latin typeface="+mn-lt"/>
                <a:cs typeface="Trebuchet MS"/>
              </a:rPr>
              <a:t>n</a:t>
            </a:r>
            <a:r>
              <a:rPr sz="1400" spc="-8" dirty="0">
                <a:solidFill>
                  <a:srgbClr val="2C2C27"/>
                </a:solidFill>
                <a:latin typeface="+mn-lt"/>
                <a:cs typeface="Trebuchet MS"/>
              </a:rPr>
              <a:t>t</a:t>
            </a:r>
            <a:r>
              <a:rPr sz="1400" spc="8" dirty="0">
                <a:solidFill>
                  <a:srgbClr val="2C2C27"/>
                </a:solidFill>
                <a:latin typeface="+mn-lt"/>
                <a:cs typeface="Trebuchet MS"/>
              </a:rPr>
              <a:t> </a:t>
            </a:r>
            <a:r>
              <a:rPr sz="1400" spc="-11" dirty="0">
                <a:solidFill>
                  <a:srgbClr val="2C2C27"/>
                </a:solidFill>
                <a:latin typeface="+mn-lt"/>
                <a:cs typeface="Trebuchet MS"/>
              </a:rPr>
              <a:t>n</a:t>
            </a:r>
            <a:r>
              <a:rPr sz="1400" spc="-4" dirty="0">
                <a:solidFill>
                  <a:srgbClr val="2C2C27"/>
                </a:solidFill>
                <a:latin typeface="+mn-lt"/>
                <a:cs typeface="Trebuchet MS"/>
              </a:rPr>
              <a:t>e</a:t>
            </a:r>
            <a:r>
              <a:rPr sz="1400" spc="-8" dirty="0">
                <a:solidFill>
                  <a:srgbClr val="2C2C27"/>
                </a:solidFill>
                <a:latin typeface="+mn-lt"/>
                <a:cs typeface="Trebuchet MS"/>
              </a:rPr>
              <a:t>ed</a:t>
            </a:r>
            <a:endParaRPr sz="1400" dirty="0">
              <a:latin typeface="+mn-lt"/>
              <a:cs typeface="Trebuchet MS"/>
            </a:endParaRPr>
          </a:p>
          <a:p>
            <a:pPr marL="16669">
              <a:lnSpc>
                <a:spcPts val="1620"/>
              </a:lnSpc>
            </a:pPr>
            <a:endParaRPr lang="en-US" sz="1400" dirty="0">
              <a:latin typeface="+mn-lt"/>
              <a:cs typeface="Times New Roman"/>
            </a:endParaRPr>
          </a:p>
          <a:p>
            <a:pPr marL="16669">
              <a:lnSpc>
                <a:spcPts val="1620"/>
              </a:lnSpc>
            </a:pPr>
            <a:r>
              <a:rPr sz="1400" spc="-8" dirty="0">
                <a:solidFill>
                  <a:srgbClr val="04678A"/>
                </a:solidFill>
                <a:latin typeface="+mn-lt"/>
                <a:cs typeface="Trebuchet MS"/>
              </a:rPr>
              <a:t>Ret</a:t>
            </a:r>
            <a:r>
              <a:rPr sz="1400" spc="-19" dirty="0">
                <a:solidFill>
                  <a:srgbClr val="04678A"/>
                </a:solidFill>
                <a:latin typeface="+mn-lt"/>
                <a:cs typeface="Trebuchet MS"/>
              </a:rPr>
              <a:t>e</a:t>
            </a:r>
            <a:r>
              <a:rPr sz="1400" dirty="0">
                <a:solidFill>
                  <a:srgbClr val="04678A"/>
                </a:solidFill>
                <a:latin typeface="+mn-lt"/>
                <a:cs typeface="Trebuchet MS"/>
              </a:rPr>
              <a:t>n</a:t>
            </a:r>
            <a:r>
              <a:rPr sz="1400" spc="-4" dirty="0">
                <a:solidFill>
                  <a:srgbClr val="04678A"/>
                </a:solidFill>
                <a:latin typeface="+mn-lt"/>
                <a:cs typeface="Trebuchet MS"/>
              </a:rPr>
              <a:t>tio</a:t>
            </a:r>
            <a:r>
              <a:rPr sz="1400" dirty="0">
                <a:solidFill>
                  <a:srgbClr val="04678A"/>
                </a:solidFill>
                <a:latin typeface="+mn-lt"/>
                <a:cs typeface="Trebuchet MS"/>
              </a:rPr>
              <a:t>n</a:t>
            </a:r>
            <a:r>
              <a:rPr lang="en-US" sz="1400" dirty="0">
                <a:solidFill>
                  <a:srgbClr val="04678A"/>
                </a:solidFill>
                <a:latin typeface="+mn-lt"/>
                <a:cs typeface="Trebuchet MS"/>
              </a:rPr>
              <a:t> and </a:t>
            </a:r>
            <a:r>
              <a:rPr sz="1400" spc="-4" dirty="0">
                <a:solidFill>
                  <a:srgbClr val="04678A"/>
                </a:solidFill>
                <a:latin typeface="+mn-lt"/>
                <a:cs typeface="Trebuchet MS"/>
              </a:rPr>
              <a:t>I</a:t>
            </a:r>
            <a:r>
              <a:rPr sz="1400" spc="4" dirty="0">
                <a:solidFill>
                  <a:srgbClr val="04678A"/>
                </a:solidFill>
                <a:latin typeface="+mn-lt"/>
                <a:cs typeface="Trebuchet MS"/>
              </a:rPr>
              <a:t>n</a:t>
            </a:r>
            <a:r>
              <a:rPr sz="1400" spc="-4" dirty="0">
                <a:solidFill>
                  <a:srgbClr val="04678A"/>
                </a:solidFill>
                <a:latin typeface="+mn-lt"/>
                <a:cs typeface="Trebuchet MS"/>
              </a:rPr>
              <a:t>t</a:t>
            </a:r>
            <a:r>
              <a:rPr sz="1400" spc="-8" dirty="0">
                <a:solidFill>
                  <a:srgbClr val="04678A"/>
                </a:solidFill>
                <a:latin typeface="+mn-lt"/>
                <a:cs typeface="Trebuchet MS"/>
              </a:rPr>
              <a:t>e</a:t>
            </a:r>
            <a:r>
              <a:rPr sz="1400" spc="-4" dirty="0">
                <a:solidFill>
                  <a:srgbClr val="04678A"/>
                </a:solidFill>
                <a:latin typeface="+mn-lt"/>
                <a:cs typeface="Trebuchet MS"/>
              </a:rPr>
              <a:t>rvention</a:t>
            </a:r>
            <a:endParaRPr sz="1400" dirty="0">
              <a:latin typeface="+mn-lt"/>
              <a:cs typeface="Trebuchet MS"/>
            </a:endParaRPr>
          </a:p>
          <a:p>
            <a:pPr marL="231458" indent="-214789">
              <a:lnSpc>
                <a:spcPts val="1440"/>
              </a:lnSpc>
              <a:buClr>
                <a:srgbClr val="2C2C27"/>
              </a:buClr>
              <a:buFont typeface="Arial"/>
              <a:buChar char="•"/>
              <a:tabLst>
                <a:tab pos="231934" algn="l"/>
              </a:tabLst>
            </a:pPr>
            <a:r>
              <a:rPr sz="1400" spc="-60" dirty="0">
                <a:solidFill>
                  <a:srgbClr val="2C2C27"/>
                </a:solidFill>
                <a:latin typeface="+mn-lt"/>
                <a:cs typeface="Trebuchet MS"/>
              </a:rPr>
              <a:t>R</a:t>
            </a:r>
            <a:r>
              <a:rPr sz="1400" spc="-8" dirty="0">
                <a:solidFill>
                  <a:srgbClr val="2C2C27"/>
                </a:solidFill>
                <a:latin typeface="+mn-lt"/>
                <a:cs typeface="Trebuchet MS"/>
              </a:rPr>
              <a:t>e</a:t>
            </a:r>
            <a:r>
              <a:rPr sz="1400" spc="-11" dirty="0">
                <a:solidFill>
                  <a:srgbClr val="2C2C27"/>
                </a:solidFill>
                <a:latin typeface="+mn-lt"/>
                <a:cs typeface="Trebuchet MS"/>
              </a:rPr>
              <a:t>t</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t</a:t>
            </a:r>
            <a:r>
              <a:rPr sz="1400" spc="-11" dirty="0">
                <a:solidFill>
                  <a:srgbClr val="2C2C27"/>
                </a:solidFill>
                <a:latin typeface="+mn-lt"/>
                <a:cs typeface="Trebuchet MS"/>
              </a:rPr>
              <a:t>io</a:t>
            </a:r>
            <a:r>
              <a:rPr sz="1400" spc="-8" dirty="0">
                <a:solidFill>
                  <a:srgbClr val="2C2C27"/>
                </a:solidFill>
                <a:latin typeface="+mn-lt"/>
                <a:cs typeface="Trebuchet MS"/>
              </a:rPr>
              <a:t>n</a:t>
            </a:r>
            <a:r>
              <a:rPr sz="1400" spc="23" dirty="0">
                <a:solidFill>
                  <a:srgbClr val="2C2C27"/>
                </a:solidFill>
                <a:latin typeface="+mn-lt"/>
                <a:cs typeface="Trebuchet MS"/>
              </a:rPr>
              <a:t> </a:t>
            </a:r>
            <a:r>
              <a:rPr sz="1400" spc="-8" dirty="0">
                <a:solidFill>
                  <a:srgbClr val="2C2C27"/>
                </a:solidFill>
                <a:latin typeface="+mn-lt"/>
                <a:cs typeface="Trebuchet MS"/>
              </a:rPr>
              <a:t>f</a:t>
            </a:r>
            <a:r>
              <a:rPr sz="1400" spc="-15" dirty="0">
                <a:solidFill>
                  <a:srgbClr val="2C2C27"/>
                </a:solidFill>
                <a:latin typeface="+mn-lt"/>
                <a:cs typeface="Trebuchet MS"/>
              </a:rPr>
              <a:t>o</a:t>
            </a:r>
            <a:r>
              <a:rPr sz="1400" spc="-8" dirty="0">
                <a:solidFill>
                  <a:srgbClr val="2C2C27"/>
                </a:solidFill>
                <a:latin typeface="+mn-lt"/>
                <a:cs typeface="Trebuchet MS"/>
              </a:rPr>
              <a:t>r</a:t>
            </a:r>
            <a:r>
              <a:rPr sz="1400" spc="8" dirty="0">
                <a:solidFill>
                  <a:srgbClr val="2C2C27"/>
                </a:solidFill>
                <a:latin typeface="+mn-lt"/>
                <a:cs typeface="Trebuchet MS"/>
              </a:rPr>
              <a:t> </a:t>
            </a:r>
            <a:r>
              <a:rPr sz="1400" spc="-8" dirty="0">
                <a:solidFill>
                  <a:srgbClr val="2C2C27"/>
                </a:solidFill>
                <a:latin typeface="+mn-lt"/>
                <a:cs typeface="Trebuchet MS"/>
              </a:rPr>
              <a:t>st</a:t>
            </a:r>
            <a:r>
              <a:rPr sz="1400" spc="-11" dirty="0">
                <a:solidFill>
                  <a:srgbClr val="2C2C27"/>
                </a:solidFill>
                <a:latin typeface="+mn-lt"/>
                <a:cs typeface="Trebuchet MS"/>
              </a:rPr>
              <a:t>ud</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t</a:t>
            </a:r>
            <a:r>
              <a:rPr sz="1400" spc="-8" dirty="0">
                <a:solidFill>
                  <a:srgbClr val="2C2C27"/>
                </a:solidFill>
                <a:latin typeface="+mn-lt"/>
                <a:cs typeface="Trebuchet MS"/>
              </a:rPr>
              <a:t>s</a:t>
            </a:r>
            <a:r>
              <a:rPr sz="1400" spc="8" dirty="0">
                <a:solidFill>
                  <a:srgbClr val="2C2C27"/>
                </a:solidFill>
                <a:latin typeface="+mn-lt"/>
                <a:cs typeface="Trebuchet MS"/>
              </a:rPr>
              <a:t> </a:t>
            </a:r>
            <a:r>
              <a:rPr sz="1400" spc="-8" dirty="0">
                <a:solidFill>
                  <a:srgbClr val="2C2C27"/>
                </a:solidFill>
                <a:latin typeface="+mn-lt"/>
                <a:cs typeface="Trebuchet MS"/>
              </a:rPr>
              <a:t>s</a:t>
            </a:r>
            <a:r>
              <a:rPr sz="1400" spc="-4" dirty="0">
                <a:solidFill>
                  <a:srgbClr val="2C2C27"/>
                </a:solidFill>
                <a:latin typeface="+mn-lt"/>
                <a:cs typeface="Trebuchet MS"/>
              </a:rPr>
              <a:t>e</a:t>
            </a:r>
            <a:r>
              <a:rPr sz="1400" spc="-8" dirty="0">
                <a:solidFill>
                  <a:srgbClr val="2C2C27"/>
                </a:solidFill>
                <a:latin typeface="+mn-lt"/>
                <a:cs typeface="Trebuchet MS"/>
              </a:rPr>
              <a:t>ve</a:t>
            </a:r>
            <a:r>
              <a:rPr sz="1400" spc="-4" dirty="0">
                <a:solidFill>
                  <a:srgbClr val="2C2C27"/>
                </a:solidFill>
                <a:latin typeface="+mn-lt"/>
                <a:cs typeface="Trebuchet MS"/>
              </a:rPr>
              <a:t>r</a:t>
            </a:r>
            <a:r>
              <a:rPr sz="1400" spc="-8" dirty="0">
                <a:solidFill>
                  <a:srgbClr val="2C2C27"/>
                </a:solidFill>
                <a:latin typeface="+mn-lt"/>
                <a:cs typeface="Trebuchet MS"/>
              </a:rPr>
              <a:t>ely</a:t>
            </a:r>
            <a:r>
              <a:rPr sz="1400" spc="15" dirty="0">
                <a:solidFill>
                  <a:srgbClr val="2C2C27"/>
                </a:solidFill>
                <a:latin typeface="+mn-lt"/>
                <a:cs typeface="Trebuchet MS"/>
              </a:rPr>
              <a:t> </a:t>
            </a:r>
            <a:r>
              <a:rPr sz="1400" spc="-11" dirty="0">
                <a:solidFill>
                  <a:srgbClr val="2C2C27"/>
                </a:solidFill>
                <a:latin typeface="+mn-lt"/>
                <a:cs typeface="Trebuchet MS"/>
              </a:rPr>
              <a:t>b</a:t>
            </a:r>
            <a:r>
              <a:rPr sz="1400" spc="-8" dirty="0">
                <a:solidFill>
                  <a:srgbClr val="2C2C27"/>
                </a:solidFill>
                <a:latin typeface="+mn-lt"/>
                <a:cs typeface="Trebuchet MS"/>
              </a:rPr>
              <a:t>el</a:t>
            </a:r>
            <a:r>
              <a:rPr sz="1400" spc="-15" dirty="0">
                <a:solidFill>
                  <a:srgbClr val="2C2C27"/>
                </a:solidFill>
                <a:latin typeface="+mn-lt"/>
                <a:cs typeface="Trebuchet MS"/>
              </a:rPr>
              <a:t>o</a:t>
            </a:r>
            <a:r>
              <a:rPr sz="1400" spc="-11" dirty="0">
                <a:solidFill>
                  <a:srgbClr val="2C2C27"/>
                </a:solidFill>
                <a:latin typeface="+mn-lt"/>
                <a:cs typeface="Trebuchet MS"/>
              </a:rPr>
              <a:t>w</a:t>
            </a:r>
            <a:r>
              <a:rPr sz="1400" spc="15" dirty="0">
                <a:solidFill>
                  <a:srgbClr val="2C2C27"/>
                </a:solidFill>
                <a:latin typeface="+mn-lt"/>
                <a:cs typeface="Trebuchet MS"/>
              </a:rPr>
              <a:t> </a:t>
            </a:r>
            <a:r>
              <a:rPr sz="1400" spc="-8" dirty="0">
                <a:solidFill>
                  <a:srgbClr val="2C2C27"/>
                </a:solidFill>
                <a:latin typeface="+mn-lt"/>
                <a:cs typeface="Trebuchet MS"/>
              </a:rPr>
              <a:t>g</a:t>
            </a:r>
            <a:r>
              <a:rPr sz="1400" spc="-4" dirty="0">
                <a:solidFill>
                  <a:srgbClr val="2C2C27"/>
                </a:solidFill>
                <a:latin typeface="+mn-lt"/>
                <a:cs typeface="Trebuchet MS"/>
              </a:rPr>
              <a:t>r</a:t>
            </a:r>
            <a:r>
              <a:rPr sz="1400" spc="-11" dirty="0">
                <a:solidFill>
                  <a:srgbClr val="2C2C27"/>
                </a:solidFill>
                <a:latin typeface="+mn-lt"/>
                <a:cs typeface="Trebuchet MS"/>
              </a:rPr>
              <a:t>ad</a:t>
            </a:r>
            <a:r>
              <a:rPr sz="1400" spc="-8" dirty="0">
                <a:solidFill>
                  <a:srgbClr val="2C2C27"/>
                </a:solidFill>
                <a:latin typeface="+mn-lt"/>
                <a:cs typeface="Trebuchet MS"/>
              </a:rPr>
              <a:t>e</a:t>
            </a:r>
            <a:r>
              <a:rPr sz="1400" spc="4" dirty="0">
                <a:solidFill>
                  <a:srgbClr val="2C2C27"/>
                </a:solidFill>
                <a:latin typeface="+mn-lt"/>
                <a:cs typeface="Trebuchet MS"/>
              </a:rPr>
              <a:t> </a:t>
            </a:r>
            <a:r>
              <a:rPr sz="1400" spc="-8" dirty="0">
                <a:solidFill>
                  <a:srgbClr val="2C2C27"/>
                </a:solidFill>
                <a:latin typeface="+mn-lt"/>
                <a:cs typeface="Trebuchet MS"/>
              </a:rPr>
              <a:t>level</a:t>
            </a:r>
            <a:r>
              <a:rPr sz="1400" spc="11" dirty="0">
                <a:solidFill>
                  <a:srgbClr val="2C2C27"/>
                </a:solidFill>
                <a:latin typeface="+mn-lt"/>
                <a:cs typeface="Trebuchet MS"/>
              </a:rPr>
              <a:t> </a:t>
            </a:r>
            <a:r>
              <a:rPr sz="1400" spc="-11" dirty="0">
                <a:solidFill>
                  <a:srgbClr val="2C2C27"/>
                </a:solidFill>
                <a:latin typeface="+mn-lt"/>
                <a:cs typeface="Trebuchet MS"/>
              </a:rPr>
              <a:t>(c</a:t>
            </a:r>
            <a:r>
              <a:rPr sz="1400" spc="-4" dirty="0">
                <a:solidFill>
                  <a:srgbClr val="2C2C27"/>
                </a:solidFill>
                <a:latin typeface="+mn-lt"/>
                <a:cs typeface="Trebuchet MS"/>
              </a:rPr>
              <a:t>u</a:t>
            </a:r>
            <a:r>
              <a:rPr sz="1400" spc="-8" dirty="0">
                <a:solidFill>
                  <a:srgbClr val="2C2C27"/>
                </a:solidFill>
                <a:latin typeface="+mn-lt"/>
                <a:cs typeface="Trebuchet MS"/>
              </a:rPr>
              <a:t>t</a:t>
            </a:r>
            <a:r>
              <a:rPr sz="1400" spc="-4" dirty="0">
                <a:solidFill>
                  <a:srgbClr val="2C2C27"/>
                </a:solidFill>
                <a:latin typeface="+mn-lt"/>
                <a:cs typeface="Trebuchet MS"/>
              </a:rPr>
              <a:t> </a:t>
            </a:r>
            <a:r>
              <a:rPr sz="1400" spc="-8" dirty="0">
                <a:solidFill>
                  <a:srgbClr val="2C2C27"/>
                </a:solidFill>
                <a:latin typeface="+mn-lt"/>
                <a:cs typeface="Trebuchet MS"/>
              </a:rPr>
              <a:t>s</a:t>
            </a:r>
            <a:r>
              <a:rPr sz="1400" spc="-11" dirty="0">
                <a:solidFill>
                  <a:srgbClr val="2C2C27"/>
                </a:solidFill>
                <a:latin typeface="+mn-lt"/>
                <a:cs typeface="Trebuchet MS"/>
              </a:rPr>
              <a:t>cor</a:t>
            </a:r>
            <a:r>
              <a:rPr sz="1400" spc="-8" dirty="0">
                <a:solidFill>
                  <a:srgbClr val="2C2C27"/>
                </a:solidFill>
                <a:latin typeface="+mn-lt"/>
                <a:cs typeface="Trebuchet MS"/>
              </a:rPr>
              <a:t>e</a:t>
            </a:r>
            <a:r>
              <a:rPr sz="1400" spc="8" dirty="0">
                <a:solidFill>
                  <a:srgbClr val="2C2C27"/>
                </a:solidFill>
                <a:latin typeface="+mn-lt"/>
                <a:cs typeface="Trebuchet MS"/>
              </a:rPr>
              <a:t> </a:t>
            </a:r>
            <a:r>
              <a:rPr sz="1400" spc="-11" dirty="0">
                <a:solidFill>
                  <a:srgbClr val="2C2C27"/>
                </a:solidFill>
                <a:latin typeface="+mn-lt"/>
                <a:cs typeface="Trebuchet MS"/>
              </a:rPr>
              <a:t>mat</a:t>
            </a:r>
            <a:r>
              <a:rPr sz="1400" spc="-8" dirty="0">
                <a:solidFill>
                  <a:srgbClr val="2C2C27"/>
                </a:solidFill>
                <a:latin typeface="+mn-lt"/>
                <a:cs typeface="Trebuchet MS"/>
              </a:rPr>
              <a:t>ters)</a:t>
            </a:r>
            <a:endParaRPr sz="1400" dirty="0">
              <a:latin typeface="+mn-lt"/>
              <a:cs typeface="Trebuchet MS"/>
            </a:endParaRPr>
          </a:p>
          <a:p>
            <a:pPr marL="231458" indent="-214789">
              <a:buClr>
                <a:srgbClr val="2C2C27"/>
              </a:buClr>
              <a:buFont typeface="Arial"/>
              <a:buChar char="•"/>
              <a:tabLst>
                <a:tab pos="231934" algn="l"/>
              </a:tabLst>
            </a:pPr>
            <a:r>
              <a:rPr sz="1400" spc="-8" dirty="0">
                <a:solidFill>
                  <a:srgbClr val="2C2C27"/>
                </a:solidFill>
                <a:latin typeface="+mn-lt"/>
                <a:cs typeface="Trebuchet MS"/>
              </a:rPr>
              <a:t>Ensure</a:t>
            </a:r>
            <a:r>
              <a:rPr sz="1400" spc="11" dirty="0">
                <a:solidFill>
                  <a:srgbClr val="2C2C27"/>
                </a:solidFill>
                <a:latin typeface="+mn-lt"/>
                <a:cs typeface="Trebuchet MS"/>
              </a:rPr>
              <a:t> </a:t>
            </a:r>
            <a:r>
              <a:rPr sz="1400" spc="-11" dirty="0">
                <a:solidFill>
                  <a:srgbClr val="2C2C27"/>
                </a:solidFill>
                <a:latin typeface="+mn-lt"/>
                <a:cs typeface="Trebuchet MS"/>
              </a:rPr>
              <a:t>on</a:t>
            </a:r>
            <a:r>
              <a:rPr sz="1400" spc="-8" dirty="0">
                <a:solidFill>
                  <a:srgbClr val="2C2C27"/>
                </a:solidFill>
                <a:latin typeface="+mn-lt"/>
                <a:cs typeface="Trebuchet MS"/>
              </a:rPr>
              <a:t>e</a:t>
            </a:r>
            <a:r>
              <a:rPr sz="1400" spc="23" dirty="0">
                <a:solidFill>
                  <a:srgbClr val="2C2C27"/>
                </a:solidFill>
                <a:latin typeface="+mn-lt"/>
                <a:cs typeface="Trebuchet MS"/>
              </a:rPr>
              <a:t> </a:t>
            </a:r>
            <a:r>
              <a:rPr sz="1400" spc="-11" dirty="0">
                <a:solidFill>
                  <a:srgbClr val="2C2C27"/>
                </a:solidFill>
                <a:latin typeface="+mn-lt"/>
                <a:cs typeface="Trebuchet MS"/>
              </a:rPr>
              <a:t>t</a:t>
            </a:r>
            <a:r>
              <a:rPr sz="1400" spc="-4" dirty="0">
                <a:solidFill>
                  <a:srgbClr val="2C2C27"/>
                </a:solidFill>
                <a:latin typeface="+mn-lt"/>
                <a:cs typeface="Trebuchet MS"/>
              </a:rPr>
              <a:t>e</a:t>
            </a:r>
            <a:r>
              <a:rPr sz="1400" spc="-8" dirty="0">
                <a:solidFill>
                  <a:srgbClr val="2C2C27"/>
                </a:solidFill>
                <a:latin typeface="+mn-lt"/>
                <a:cs typeface="Trebuchet MS"/>
              </a:rPr>
              <a:t>st</a:t>
            </a:r>
            <a:r>
              <a:rPr sz="1400" spc="8" dirty="0">
                <a:solidFill>
                  <a:srgbClr val="2C2C27"/>
                </a:solidFill>
                <a:latin typeface="+mn-lt"/>
                <a:cs typeface="Trebuchet MS"/>
              </a:rPr>
              <a:t> </a:t>
            </a:r>
            <a:r>
              <a:rPr sz="1400" spc="-11" dirty="0">
                <a:solidFill>
                  <a:srgbClr val="2C2C27"/>
                </a:solidFill>
                <a:latin typeface="+mn-lt"/>
                <a:cs typeface="Trebuchet MS"/>
              </a:rPr>
              <a:t>o</a:t>
            </a:r>
            <a:r>
              <a:rPr sz="1400" spc="-8" dirty="0">
                <a:solidFill>
                  <a:srgbClr val="2C2C27"/>
                </a:solidFill>
                <a:latin typeface="+mn-lt"/>
                <a:cs typeface="Trebuchet MS"/>
              </a:rPr>
              <a:t>n</a:t>
            </a:r>
            <a:r>
              <a:rPr sz="1400" spc="8" dirty="0">
                <a:solidFill>
                  <a:srgbClr val="2C2C27"/>
                </a:solidFill>
                <a:latin typeface="+mn-lt"/>
                <a:cs typeface="Trebuchet MS"/>
              </a:rPr>
              <a:t> </a:t>
            </a:r>
            <a:r>
              <a:rPr sz="1400" spc="-11" dirty="0">
                <a:solidFill>
                  <a:srgbClr val="2C2C27"/>
                </a:solidFill>
                <a:latin typeface="+mn-lt"/>
                <a:cs typeface="Trebuchet MS"/>
              </a:rPr>
              <a:t>on</a:t>
            </a:r>
            <a:r>
              <a:rPr sz="1400" spc="-8" dirty="0">
                <a:solidFill>
                  <a:srgbClr val="2C2C27"/>
                </a:solidFill>
                <a:latin typeface="+mn-lt"/>
                <a:cs typeface="Trebuchet MS"/>
              </a:rPr>
              <a:t>e</a:t>
            </a:r>
            <a:r>
              <a:rPr sz="1400" spc="23" dirty="0">
                <a:solidFill>
                  <a:srgbClr val="2C2C27"/>
                </a:solidFill>
                <a:latin typeface="+mn-lt"/>
                <a:cs typeface="Trebuchet MS"/>
              </a:rPr>
              <a:t> </a:t>
            </a:r>
            <a:r>
              <a:rPr sz="1400" spc="-11" dirty="0">
                <a:solidFill>
                  <a:srgbClr val="2C2C27"/>
                </a:solidFill>
                <a:latin typeface="+mn-lt"/>
                <a:cs typeface="Trebuchet MS"/>
              </a:rPr>
              <a:t>da</a:t>
            </a:r>
            <a:r>
              <a:rPr sz="1400" spc="-8" dirty="0">
                <a:solidFill>
                  <a:srgbClr val="2C2C27"/>
                </a:solidFill>
                <a:latin typeface="+mn-lt"/>
                <a:cs typeface="Trebuchet MS"/>
              </a:rPr>
              <a:t>y</a:t>
            </a:r>
            <a:r>
              <a:rPr sz="1400" dirty="0">
                <a:solidFill>
                  <a:srgbClr val="2C2C27"/>
                </a:solidFill>
                <a:latin typeface="+mn-lt"/>
                <a:cs typeface="Trebuchet MS"/>
              </a:rPr>
              <a:t> </a:t>
            </a:r>
            <a:r>
              <a:rPr sz="1400" spc="-8" dirty="0">
                <a:solidFill>
                  <a:srgbClr val="2C2C27"/>
                </a:solidFill>
                <a:latin typeface="+mn-lt"/>
                <a:cs typeface="Trebuchet MS"/>
              </a:rPr>
              <a:t>is</a:t>
            </a:r>
            <a:r>
              <a:rPr sz="1400" spc="8" dirty="0">
                <a:solidFill>
                  <a:srgbClr val="2C2C27"/>
                </a:solidFill>
                <a:latin typeface="+mn-lt"/>
                <a:cs typeface="Trebuchet MS"/>
              </a:rPr>
              <a:t> </a:t>
            </a:r>
            <a:r>
              <a:rPr sz="1400" spc="-15" dirty="0">
                <a:solidFill>
                  <a:srgbClr val="2C2C27"/>
                </a:solidFill>
                <a:latin typeface="+mn-lt"/>
                <a:cs typeface="Trebuchet MS"/>
              </a:rPr>
              <a:t>N</a:t>
            </a:r>
            <a:r>
              <a:rPr sz="1400" spc="-8" dirty="0">
                <a:solidFill>
                  <a:srgbClr val="2C2C27"/>
                </a:solidFill>
                <a:latin typeface="+mn-lt"/>
                <a:cs typeface="Trebuchet MS"/>
              </a:rPr>
              <a:t>OT</a:t>
            </a:r>
            <a:r>
              <a:rPr sz="1400" spc="-23" dirty="0">
                <a:solidFill>
                  <a:srgbClr val="2C2C27"/>
                </a:solidFill>
                <a:latin typeface="+mn-lt"/>
                <a:cs typeface="Trebuchet MS"/>
              </a:rPr>
              <a:t> </a:t>
            </a:r>
            <a:r>
              <a:rPr sz="1400" spc="-11" dirty="0">
                <a:solidFill>
                  <a:srgbClr val="2C2C27"/>
                </a:solidFill>
                <a:latin typeface="+mn-lt"/>
                <a:cs typeface="Trebuchet MS"/>
              </a:rPr>
              <a:t>t</a:t>
            </a:r>
            <a:r>
              <a:rPr sz="1400" spc="-4" dirty="0">
                <a:solidFill>
                  <a:srgbClr val="2C2C27"/>
                </a:solidFill>
                <a:latin typeface="+mn-lt"/>
                <a:cs typeface="Trebuchet MS"/>
              </a:rPr>
              <a:t>h</a:t>
            </a:r>
            <a:r>
              <a:rPr sz="1400" spc="-8" dirty="0">
                <a:solidFill>
                  <a:srgbClr val="2C2C27"/>
                </a:solidFill>
                <a:latin typeface="+mn-lt"/>
                <a:cs typeface="Trebuchet MS"/>
              </a:rPr>
              <a:t>e</a:t>
            </a:r>
            <a:r>
              <a:rPr sz="1400" spc="8" dirty="0">
                <a:solidFill>
                  <a:srgbClr val="2C2C27"/>
                </a:solidFill>
                <a:latin typeface="+mn-lt"/>
                <a:cs typeface="Trebuchet MS"/>
              </a:rPr>
              <a:t> </a:t>
            </a:r>
            <a:r>
              <a:rPr sz="1400" spc="-8" dirty="0">
                <a:solidFill>
                  <a:srgbClr val="2C2C27"/>
                </a:solidFill>
                <a:latin typeface="+mn-lt"/>
                <a:cs typeface="Trebuchet MS"/>
              </a:rPr>
              <a:t>so</a:t>
            </a:r>
            <a:r>
              <a:rPr sz="1400" spc="-11" dirty="0">
                <a:solidFill>
                  <a:srgbClr val="2C2C27"/>
                </a:solidFill>
                <a:latin typeface="+mn-lt"/>
                <a:cs typeface="Trebuchet MS"/>
              </a:rPr>
              <a:t>l</a:t>
            </a:r>
            <a:r>
              <a:rPr sz="1400" spc="-8" dirty="0">
                <a:solidFill>
                  <a:srgbClr val="2C2C27"/>
                </a:solidFill>
                <a:latin typeface="+mn-lt"/>
                <a:cs typeface="Trebuchet MS"/>
              </a:rPr>
              <a:t>e</a:t>
            </a:r>
            <a:r>
              <a:rPr sz="1400" spc="19" dirty="0">
                <a:solidFill>
                  <a:srgbClr val="2C2C27"/>
                </a:solidFill>
                <a:latin typeface="+mn-lt"/>
                <a:cs typeface="Trebuchet MS"/>
              </a:rPr>
              <a:t> </a:t>
            </a:r>
            <a:r>
              <a:rPr sz="1400" spc="-11" dirty="0">
                <a:solidFill>
                  <a:srgbClr val="2C2C27"/>
                </a:solidFill>
                <a:latin typeface="+mn-lt"/>
                <a:cs typeface="Trebuchet MS"/>
              </a:rPr>
              <a:t>d</a:t>
            </a:r>
            <a:r>
              <a:rPr sz="1400" spc="-8" dirty="0">
                <a:solidFill>
                  <a:srgbClr val="2C2C27"/>
                </a:solidFill>
                <a:latin typeface="+mn-lt"/>
                <a:cs typeface="Trebuchet MS"/>
              </a:rPr>
              <a:t>e</a:t>
            </a:r>
            <a:r>
              <a:rPr sz="1400" spc="-11" dirty="0">
                <a:solidFill>
                  <a:srgbClr val="2C2C27"/>
                </a:solidFill>
                <a:latin typeface="+mn-lt"/>
                <a:cs typeface="Trebuchet MS"/>
              </a:rPr>
              <a:t>t</a:t>
            </a:r>
            <a:r>
              <a:rPr sz="1400" spc="-4" dirty="0">
                <a:solidFill>
                  <a:srgbClr val="2C2C27"/>
                </a:solidFill>
                <a:latin typeface="+mn-lt"/>
                <a:cs typeface="Trebuchet MS"/>
              </a:rPr>
              <a:t>e</a:t>
            </a:r>
            <a:r>
              <a:rPr sz="1400" spc="-8" dirty="0">
                <a:solidFill>
                  <a:srgbClr val="2C2C27"/>
                </a:solidFill>
                <a:latin typeface="+mn-lt"/>
                <a:cs typeface="Trebuchet MS"/>
              </a:rPr>
              <a:t>rmini</a:t>
            </a:r>
            <a:r>
              <a:rPr sz="1400" spc="-11" dirty="0">
                <a:solidFill>
                  <a:srgbClr val="2C2C27"/>
                </a:solidFill>
                <a:latin typeface="+mn-lt"/>
                <a:cs typeface="Trebuchet MS"/>
              </a:rPr>
              <a:t>n</a:t>
            </a:r>
            <a:r>
              <a:rPr sz="1400" spc="-8" dirty="0">
                <a:solidFill>
                  <a:srgbClr val="2C2C27"/>
                </a:solidFill>
                <a:latin typeface="+mn-lt"/>
                <a:cs typeface="Trebuchet MS"/>
              </a:rPr>
              <a:t>g</a:t>
            </a:r>
            <a:r>
              <a:rPr sz="1400" spc="19" dirty="0">
                <a:solidFill>
                  <a:srgbClr val="2C2C27"/>
                </a:solidFill>
                <a:latin typeface="+mn-lt"/>
                <a:cs typeface="Trebuchet MS"/>
              </a:rPr>
              <a:t> </a:t>
            </a:r>
            <a:r>
              <a:rPr sz="1400" spc="-8" dirty="0">
                <a:solidFill>
                  <a:srgbClr val="2C2C27"/>
                </a:solidFill>
                <a:latin typeface="+mn-lt"/>
                <a:cs typeface="Trebuchet MS"/>
              </a:rPr>
              <a:t>fact</a:t>
            </a:r>
            <a:r>
              <a:rPr sz="1400" spc="-11" dirty="0">
                <a:solidFill>
                  <a:srgbClr val="2C2C27"/>
                </a:solidFill>
                <a:latin typeface="+mn-lt"/>
                <a:cs typeface="Trebuchet MS"/>
              </a:rPr>
              <a:t>o</a:t>
            </a:r>
            <a:r>
              <a:rPr sz="1400" spc="-8" dirty="0">
                <a:solidFill>
                  <a:srgbClr val="2C2C27"/>
                </a:solidFill>
                <a:latin typeface="+mn-lt"/>
                <a:cs typeface="Trebuchet MS"/>
              </a:rPr>
              <a:t>r</a:t>
            </a:r>
            <a:r>
              <a:rPr sz="1400" spc="8" dirty="0">
                <a:solidFill>
                  <a:srgbClr val="2C2C27"/>
                </a:solidFill>
                <a:latin typeface="+mn-lt"/>
                <a:cs typeface="Trebuchet MS"/>
              </a:rPr>
              <a:t> </a:t>
            </a:r>
            <a:r>
              <a:rPr sz="1400" spc="-11" dirty="0">
                <a:solidFill>
                  <a:srgbClr val="2C2C27"/>
                </a:solidFill>
                <a:latin typeface="+mn-lt"/>
                <a:cs typeface="Trebuchet MS"/>
              </a:rPr>
              <a:t>(s</a:t>
            </a:r>
            <a:r>
              <a:rPr sz="1400" spc="-4" dirty="0">
                <a:solidFill>
                  <a:srgbClr val="2C2C27"/>
                </a:solidFill>
                <a:latin typeface="+mn-lt"/>
                <a:cs typeface="Trebuchet MS"/>
              </a:rPr>
              <a:t>t</a:t>
            </a:r>
            <a:r>
              <a:rPr sz="1400" spc="-11" dirty="0">
                <a:solidFill>
                  <a:srgbClr val="2C2C27"/>
                </a:solidFill>
                <a:latin typeface="+mn-lt"/>
                <a:cs typeface="Trebuchet MS"/>
              </a:rPr>
              <a:t>a</a:t>
            </a:r>
            <a:r>
              <a:rPr sz="1400" spc="-8" dirty="0">
                <a:solidFill>
                  <a:srgbClr val="2C2C27"/>
                </a:solidFill>
                <a:latin typeface="+mn-lt"/>
                <a:cs typeface="Trebuchet MS"/>
              </a:rPr>
              <a:t>te</a:t>
            </a:r>
            <a:r>
              <a:rPr sz="1400" dirty="0">
                <a:solidFill>
                  <a:srgbClr val="2C2C27"/>
                </a:solidFill>
                <a:latin typeface="+mn-lt"/>
                <a:cs typeface="Trebuchet MS"/>
              </a:rPr>
              <a:t> </a:t>
            </a:r>
            <a:r>
              <a:rPr sz="1400" spc="-11" dirty="0">
                <a:solidFill>
                  <a:srgbClr val="2C2C27"/>
                </a:solidFill>
                <a:latin typeface="+mn-lt"/>
                <a:cs typeface="Trebuchet MS"/>
              </a:rPr>
              <a:t>t</a:t>
            </a:r>
            <a:r>
              <a:rPr sz="1400" spc="-4" dirty="0">
                <a:solidFill>
                  <a:srgbClr val="2C2C27"/>
                </a:solidFill>
                <a:latin typeface="+mn-lt"/>
                <a:cs typeface="Trebuchet MS"/>
              </a:rPr>
              <a:t>e</a:t>
            </a:r>
            <a:r>
              <a:rPr sz="1400" spc="-8" dirty="0">
                <a:solidFill>
                  <a:srgbClr val="2C2C27"/>
                </a:solidFill>
                <a:latin typeface="+mn-lt"/>
                <a:cs typeface="Trebuchet MS"/>
              </a:rPr>
              <a:t>st,</a:t>
            </a:r>
            <a:r>
              <a:rPr sz="1400" spc="8" dirty="0">
                <a:solidFill>
                  <a:srgbClr val="2C2C27"/>
                </a:solidFill>
                <a:latin typeface="+mn-lt"/>
                <a:cs typeface="Trebuchet MS"/>
              </a:rPr>
              <a:t> </a:t>
            </a:r>
            <a:r>
              <a:rPr sz="1400" spc="-11" dirty="0">
                <a:solidFill>
                  <a:srgbClr val="2C2C27"/>
                </a:solidFill>
                <a:latin typeface="+mn-lt"/>
                <a:cs typeface="Trebuchet MS"/>
              </a:rPr>
              <a:t>al</a:t>
            </a:r>
            <a:r>
              <a:rPr sz="1400" spc="-8" dirty="0">
                <a:solidFill>
                  <a:srgbClr val="2C2C27"/>
                </a:solidFill>
                <a:latin typeface="+mn-lt"/>
                <a:cs typeface="Trebuchet MS"/>
              </a:rPr>
              <a:t>t</a:t>
            </a:r>
            <a:r>
              <a:rPr sz="1400" spc="8" dirty="0">
                <a:solidFill>
                  <a:srgbClr val="2C2C27"/>
                </a:solidFill>
                <a:latin typeface="+mn-lt"/>
                <a:cs typeface="Trebuchet MS"/>
              </a:rPr>
              <a:t> </a:t>
            </a:r>
            <a:r>
              <a:rPr sz="1400" spc="-11" dirty="0">
                <a:solidFill>
                  <a:srgbClr val="2C2C27"/>
                </a:solidFill>
                <a:latin typeface="+mn-lt"/>
                <a:cs typeface="Trebuchet MS"/>
              </a:rPr>
              <a:t>t</a:t>
            </a:r>
            <a:r>
              <a:rPr sz="1400" spc="-4" dirty="0">
                <a:solidFill>
                  <a:srgbClr val="2C2C27"/>
                </a:solidFill>
                <a:latin typeface="+mn-lt"/>
                <a:cs typeface="Trebuchet MS"/>
              </a:rPr>
              <a:t>e</a:t>
            </a:r>
            <a:r>
              <a:rPr sz="1400" spc="-8" dirty="0">
                <a:solidFill>
                  <a:srgbClr val="2C2C27"/>
                </a:solidFill>
                <a:latin typeface="+mn-lt"/>
                <a:cs typeface="Trebuchet MS"/>
              </a:rPr>
              <a:t>st,</a:t>
            </a:r>
            <a:r>
              <a:rPr sz="1400" spc="8" dirty="0">
                <a:solidFill>
                  <a:srgbClr val="2C2C27"/>
                </a:solidFill>
                <a:latin typeface="+mn-lt"/>
                <a:cs typeface="Trebuchet MS"/>
              </a:rPr>
              <a:t> </a:t>
            </a:r>
            <a:r>
              <a:rPr sz="1400" spc="-11" dirty="0">
                <a:solidFill>
                  <a:srgbClr val="2C2C27"/>
                </a:solidFill>
                <a:latin typeface="+mn-lt"/>
                <a:cs typeface="Trebuchet MS"/>
              </a:rPr>
              <a:t>p</a:t>
            </a:r>
            <a:r>
              <a:rPr sz="1400" spc="-15" dirty="0">
                <a:solidFill>
                  <a:srgbClr val="2C2C27"/>
                </a:solidFill>
                <a:latin typeface="+mn-lt"/>
                <a:cs typeface="Trebuchet MS"/>
              </a:rPr>
              <a:t>o</a:t>
            </a:r>
            <a:r>
              <a:rPr sz="1400" spc="-8" dirty="0">
                <a:solidFill>
                  <a:srgbClr val="2C2C27"/>
                </a:solidFill>
                <a:latin typeface="+mn-lt"/>
                <a:cs typeface="Trebuchet MS"/>
              </a:rPr>
              <a:t>rtf</a:t>
            </a:r>
            <a:r>
              <a:rPr sz="1400" spc="-15" dirty="0">
                <a:solidFill>
                  <a:srgbClr val="2C2C27"/>
                </a:solidFill>
                <a:latin typeface="+mn-lt"/>
                <a:cs typeface="Trebuchet MS"/>
              </a:rPr>
              <a:t>o</a:t>
            </a:r>
            <a:r>
              <a:rPr sz="1400" spc="-4" dirty="0">
                <a:solidFill>
                  <a:srgbClr val="2C2C27"/>
                </a:solidFill>
                <a:latin typeface="+mn-lt"/>
                <a:cs typeface="Trebuchet MS"/>
              </a:rPr>
              <a:t>li</a:t>
            </a:r>
            <a:r>
              <a:rPr sz="1400" spc="-15" dirty="0">
                <a:solidFill>
                  <a:srgbClr val="2C2C27"/>
                </a:solidFill>
                <a:latin typeface="+mn-lt"/>
                <a:cs typeface="Trebuchet MS"/>
              </a:rPr>
              <a:t>o</a:t>
            </a:r>
            <a:r>
              <a:rPr sz="1400" spc="-8" dirty="0">
                <a:solidFill>
                  <a:srgbClr val="2C2C27"/>
                </a:solidFill>
                <a:latin typeface="+mn-lt"/>
                <a:cs typeface="Trebuchet MS"/>
              </a:rPr>
              <a:t>)</a:t>
            </a:r>
            <a:endParaRPr sz="1400" dirty="0">
              <a:latin typeface="+mn-lt"/>
              <a:cs typeface="Trebuchet MS"/>
            </a:endParaRPr>
          </a:p>
          <a:p>
            <a:pPr marL="231458" indent="-214789">
              <a:buClr>
                <a:srgbClr val="2C2C27"/>
              </a:buClr>
              <a:buFont typeface="Arial"/>
              <a:buChar char="•"/>
              <a:tabLst>
                <a:tab pos="231934" algn="l"/>
              </a:tabLst>
            </a:pPr>
            <a:r>
              <a:rPr sz="1400" spc="-8" dirty="0">
                <a:solidFill>
                  <a:srgbClr val="2C2C27"/>
                </a:solidFill>
                <a:latin typeface="+mn-lt"/>
                <a:cs typeface="Trebuchet MS"/>
              </a:rPr>
              <a:t>Go</a:t>
            </a:r>
            <a:r>
              <a:rPr sz="1400" spc="-15" dirty="0">
                <a:solidFill>
                  <a:srgbClr val="2C2C27"/>
                </a:solidFill>
                <a:latin typeface="+mn-lt"/>
                <a:cs typeface="Trebuchet MS"/>
              </a:rPr>
              <a:t>o</a:t>
            </a:r>
            <a:r>
              <a:rPr sz="1400" spc="-8" dirty="0">
                <a:solidFill>
                  <a:srgbClr val="2C2C27"/>
                </a:solidFill>
                <a:latin typeface="+mn-lt"/>
                <a:cs typeface="Trebuchet MS"/>
              </a:rPr>
              <a:t>d</a:t>
            </a:r>
            <a:r>
              <a:rPr sz="1400" spc="23" dirty="0">
                <a:solidFill>
                  <a:srgbClr val="2C2C27"/>
                </a:solidFill>
                <a:latin typeface="+mn-lt"/>
                <a:cs typeface="Trebuchet MS"/>
              </a:rPr>
              <a:t> </a:t>
            </a:r>
            <a:r>
              <a:rPr sz="1400" spc="-8" dirty="0">
                <a:solidFill>
                  <a:srgbClr val="2C2C27"/>
                </a:solidFill>
                <a:latin typeface="+mn-lt"/>
                <a:cs typeface="Trebuchet MS"/>
              </a:rPr>
              <a:t>ca</a:t>
            </a:r>
            <a:r>
              <a:rPr sz="1400" spc="-4" dirty="0">
                <a:solidFill>
                  <a:srgbClr val="2C2C27"/>
                </a:solidFill>
                <a:latin typeface="+mn-lt"/>
                <a:cs typeface="Trebuchet MS"/>
              </a:rPr>
              <a:t>u</a:t>
            </a:r>
            <a:r>
              <a:rPr sz="1400" spc="-8" dirty="0">
                <a:solidFill>
                  <a:srgbClr val="2C2C27"/>
                </a:solidFill>
                <a:latin typeface="+mn-lt"/>
                <a:cs typeface="Trebuchet MS"/>
              </a:rPr>
              <a:t>se</a:t>
            </a:r>
            <a:r>
              <a:rPr sz="1400" spc="4" dirty="0">
                <a:solidFill>
                  <a:srgbClr val="2C2C27"/>
                </a:solidFill>
                <a:latin typeface="+mn-lt"/>
                <a:cs typeface="Trebuchet MS"/>
              </a:rPr>
              <a:t> </a:t>
            </a:r>
            <a:r>
              <a:rPr sz="1400" spc="-8" dirty="0">
                <a:solidFill>
                  <a:srgbClr val="2C2C27"/>
                </a:solidFill>
                <a:latin typeface="+mn-lt"/>
                <a:cs typeface="Trebuchet MS"/>
              </a:rPr>
              <a:t>ex</a:t>
            </a:r>
            <a:r>
              <a:rPr sz="1400" spc="-4" dirty="0">
                <a:solidFill>
                  <a:srgbClr val="2C2C27"/>
                </a:solidFill>
                <a:latin typeface="+mn-lt"/>
                <a:cs typeface="Trebuchet MS"/>
              </a:rPr>
              <a:t>e</a:t>
            </a:r>
            <a:r>
              <a:rPr sz="1400" spc="-11" dirty="0">
                <a:solidFill>
                  <a:srgbClr val="2C2C27"/>
                </a:solidFill>
                <a:latin typeface="+mn-lt"/>
                <a:cs typeface="Trebuchet MS"/>
              </a:rPr>
              <a:t>m</a:t>
            </a:r>
            <a:r>
              <a:rPr sz="1400" spc="-15" dirty="0">
                <a:solidFill>
                  <a:srgbClr val="2C2C27"/>
                </a:solidFill>
                <a:latin typeface="+mn-lt"/>
                <a:cs typeface="Trebuchet MS"/>
              </a:rPr>
              <a:t>p</a:t>
            </a:r>
            <a:r>
              <a:rPr sz="1400" spc="-8" dirty="0">
                <a:solidFill>
                  <a:srgbClr val="2C2C27"/>
                </a:solidFill>
                <a:latin typeface="+mn-lt"/>
                <a:cs typeface="Trebuchet MS"/>
              </a:rPr>
              <a:t>ti</a:t>
            </a:r>
            <a:r>
              <a:rPr sz="1400" spc="-11" dirty="0">
                <a:solidFill>
                  <a:srgbClr val="2C2C27"/>
                </a:solidFill>
                <a:latin typeface="+mn-lt"/>
                <a:cs typeface="Trebuchet MS"/>
              </a:rPr>
              <a:t>o</a:t>
            </a:r>
            <a:r>
              <a:rPr sz="1400" spc="-8" dirty="0">
                <a:solidFill>
                  <a:srgbClr val="2C2C27"/>
                </a:solidFill>
                <a:latin typeface="+mn-lt"/>
                <a:cs typeface="Trebuchet MS"/>
              </a:rPr>
              <a:t>ns</a:t>
            </a:r>
            <a:r>
              <a:rPr sz="1400" spc="19" dirty="0">
                <a:solidFill>
                  <a:srgbClr val="2C2C27"/>
                </a:solidFill>
                <a:latin typeface="+mn-lt"/>
                <a:cs typeface="Trebuchet MS"/>
              </a:rPr>
              <a:t> </a:t>
            </a:r>
            <a:r>
              <a:rPr sz="1400" spc="-8" dirty="0">
                <a:solidFill>
                  <a:srgbClr val="2C2C27"/>
                </a:solidFill>
                <a:latin typeface="+mn-lt"/>
                <a:cs typeface="Trebuchet MS"/>
              </a:rPr>
              <a:t>f</a:t>
            </a:r>
            <a:r>
              <a:rPr sz="1400" spc="-15" dirty="0">
                <a:solidFill>
                  <a:srgbClr val="2C2C27"/>
                </a:solidFill>
                <a:latin typeface="+mn-lt"/>
                <a:cs typeface="Trebuchet MS"/>
              </a:rPr>
              <a:t>o</a:t>
            </a:r>
            <a:r>
              <a:rPr sz="1400" spc="-8" dirty="0">
                <a:solidFill>
                  <a:srgbClr val="2C2C27"/>
                </a:solidFill>
                <a:latin typeface="+mn-lt"/>
                <a:cs typeface="Trebuchet MS"/>
              </a:rPr>
              <a:t>r</a:t>
            </a:r>
            <a:r>
              <a:rPr sz="1400" spc="15" dirty="0">
                <a:solidFill>
                  <a:srgbClr val="2C2C27"/>
                </a:solidFill>
                <a:latin typeface="+mn-lt"/>
                <a:cs typeface="Trebuchet MS"/>
              </a:rPr>
              <a:t> </a:t>
            </a:r>
            <a:r>
              <a:rPr sz="1400" spc="-8" dirty="0">
                <a:solidFill>
                  <a:srgbClr val="2C2C27"/>
                </a:solidFill>
                <a:latin typeface="+mn-lt"/>
                <a:cs typeface="Trebuchet MS"/>
              </a:rPr>
              <a:t>“s</a:t>
            </a:r>
            <a:r>
              <a:rPr sz="1400" spc="-11" dirty="0">
                <a:solidFill>
                  <a:srgbClr val="2C2C27"/>
                </a:solidFill>
                <a:latin typeface="+mn-lt"/>
                <a:cs typeface="Trebuchet MS"/>
              </a:rPr>
              <a:t>ome”</a:t>
            </a:r>
            <a:r>
              <a:rPr sz="1400" spc="8" dirty="0">
                <a:solidFill>
                  <a:srgbClr val="2C2C27"/>
                </a:solidFill>
                <a:latin typeface="+mn-lt"/>
                <a:cs typeface="Trebuchet MS"/>
              </a:rPr>
              <a:t> </a:t>
            </a:r>
            <a:r>
              <a:rPr sz="1400" spc="-8" dirty="0">
                <a:solidFill>
                  <a:srgbClr val="2C2C27"/>
                </a:solidFill>
                <a:latin typeface="+mn-lt"/>
                <a:cs typeface="Trebuchet MS"/>
              </a:rPr>
              <a:t>stud</a:t>
            </a:r>
            <a:r>
              <a:rPr sz="1400" spc="-4" dirty="0">
                <a:solidFill>
                  <a:srgbClr val="2C2C27"/>
                </a:solidFill>
                <a:latin typeface="+mn-lt"/>
                <a:cs typeface="Trebuchet MS"/>
              </a:rPr>
              <a:t>e</a:t>
            </a:r>
            <a:r>
              <a:rPr sz="1400" spc="-8" dirty="0">
                <a:solidFill>
                  <a:srgbClr val="2C2C27"/>
                </a:solidFill>
                <a:latin typeface="+mn-lt"/>
                <a:cs typeface="Trebuchet MS"/>
              </a:rPr>
              <a:t>n</a:t>
            </a:r>
            <a:r>
              <a:rPr sz="1400" spc="-4" dirty="0">
                <a:solidFill>
                  <a:srgbClr val="2C2C27"/>
                </a:solidFill>
                <a:latin typeface="+mn-lt"/>
                <a:cs typeface="Trebuchet MS"/>
              </a:rPr>
              <a:t>t</a:t>
            </a:r>
            <a:r>
              <a:rPr sz="1400" spc="-8" dirty="0">
                <a:solidFill>
                  <a:srgbClr val="2C2C27"/>
                </a:solidFill>
                <a:latin typeface="+mn-lt"/>
                <a:cs typeface="Trebuchet MS"/>
              </a:rPr>
              <a:t>s</a:t>
            </a:r>
            <a:endParaRPr sz="1400" dirty="0">
              <a:latin typeface="+mn-lt"/>
              <a:cs typeface="Trebuchet MS"/>
            </a:endParaRPr>
          </a:p>
          <a:p>
            <a:pPr marL="231458" indent="-214789">
              <a:buClr>
                <a:srgbClr val="2C2C27"/>
              </a:buClr>
              <a:buFont typeface="Arial"/>
              <a:buChar char="•"/>
              <a:tabLst>
                <a:tab pos="231934" algn="l"/>
              </a:tabLst>
            </a:pPr>
            <a:r>
              <a:rPr sz="1400" spc="-60" dirty="0">
                <a:solidFill>
                  <a:srgbClr val="2C2C27"/>
                </a:solidFill>
                <a:latin typeface="+mn-lt"/>
                <a:cs typeface="Trebuchet MS"/>
              </a:rPr>
              <a:t>R</a:t>
            </a:r>
            <a:r>
              <a:rPr sz="1400" spc="-8" dirty="0">
                <a:solidFill>
                  <a:srgbClr val="2C2C27"/>
                </a:solidFill>
                <a:latin typeface="+mn-lt"/>
                <a:cs typeface="Trebuchet MS"/>
              </a:rPr>
              <a:t>e</a:t>
            </a:r>
            <a:r>
              <a:rPr sz="1400" spc="-11" dirty="0">
                <a:solidFill>
                  <a:srgbClr val="2C2C27"/>
                </a:solidFill>
                <a:latin typeface="+mn-lt"/>
                <a:cs typeface="Trebuchet MS"/>
              </a:rPr>
              <a:t>t</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t</a:t>
            </a:r>
            <a:r>
              <a:rPr sz="1400" spc="-11" dirty="0">
                <a:solidFill>
                  <a:srgbClr val="2C2C27"/>
                </a:solidFill>
                <a:latin typeface="+mn-lt"/>
                <a:cs typeface="Trebuchet MS"/>
              </a:rPr>
              <a:t>io</a:t>
            </a:r>
            <a:r>
              <a:rPr sz="1400" spc="-8" dirty="0">
                <a:solidFill>
                  <a:srgbClr val="2C2C27"/>
                </a:solidFill>
                <a:latin typeface="+mn-lt"/>
                <a:cs typeface="Trebuchet MS"/>
              </a:rPr>
              <a:t>n</a:t>
            </a:r>
            <a:r>
              <a:rPr sz="1400" spc="23" dirty="0">
                <a:solidFill>
                  <a:srgbClr val="2C2C27"/>
                </a:solidFill>
                <a:latin typeface="+mn-lt"/>
                <a:cs typeface="Trebuchet MS"/>
              </a:rPr>
              <a:t> </a:t>
            </a:r>
            <a:r>
              <a:rPr sz="1400" spc="-15" dirty="0">
                <a:solidFill>
                  <a:srgbClr val="2C2C27"/>
                </a:solidFill>
                <a:latin typeface="+mn-lt"/>
                <a:cs typeface="Trebuchet MS"/>
              </a:rPr>
              <a:t>mea</a:t>
            </a:r>
            <a:r>
              <a:rPr sz="1400" spc="-8" dirty="0">
                <a:solidFill>
                  <a:srgbClr val="2C2C27"/>
                </a:solidFill>
                <a:latin typeface="+mn-lt"/>
                <a:cs typeface="Trebuchet MS"/>
              </a:rPr>
              <a:t>ns</a:t>
            </a:r>
            <a:r>
              <a:rPr sz="1400" spc="8" dirty="0">
                <a:solidFill>
                  <a:srgbClr val="2C2C27"/>
                </a:solidFill>
                <a:latin typeface="+mn-lt"/>
                <a:cs typeface="Trebuchet MS"/>
              </a:rPr>
              <a:t> </a:t>
            </a:r>
            <a:r>
              <a:rPr sz="1400" spc="-15" dirty="0">
                <a:solidFill>
                  <a:srgbClr val="2C2C27"/>
                </a:solidFill>
                <a:latin typeface="+mn-lt"/>
                <a:cs typeface="Trebuchet MS"/>
              </a:rPr>
              <a:t>mo</a:t>
            </a:r>
            <a:r>
              <a:rPr sz="1400" spc="-8" dirty="0">
                <a:solidFill>
                  <a:srgbClr val="2C2C27"/>
                </a:solidFill>
                <a:latin typeface="+mn-lt"/>
                <a:cs typeface="Trebuchet MS"/>
              </a:rPr>
              <a:t>re</a:t>
            </a:r>
            <a:r>
              <a:rPr sz="1400" spc="11" dirty="0">
                <a:solidFill>
                  <a:srgbClr val="2C2C27"/>
                </a:solidFill>
                <a:latin typeface="+mn-lt"/>
                <a:cs typeface="Trebuchet MS"/>
              </a:rPr>
              <a:t> </a:t>
            </a:r>
            <a:r>
              <a:rPr sz="1400" spc="-8" dirty="0">
                <a:solidFill>
                  <a:srgbClr val="2C2C27"/>
                </a:solidFill>
                <a:latin typeface="+mn-lt"/>
                <a:cs typeface="Trebuchet MS"/>
              </a:rPr>
              <a:t>in</a:t>
            </a:r>
            <a:r>
              <a:rPr sz="1400" spc="-11" dirty="0">
                <a:solidFill>
                  <a:srgbClr val="2C2C27"/>
                </a:solidFill>
                <a:latin typeface="+mn-lt"/>
                <a:cs typeface="Trebuchet MS"/>
              </a:rPr>
              <a:t>t</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s</a:t>
            </a:r>
            <a:r>
              <a:rPr sz="1400" spc="-11" dirty="0">
                <a:solidFill>
                  <a:srgbClr val="2C2C27"/>
                </a:solidFill>
                <a:latin typeface="+mn-lt"/>
                <a:cs typeface="Trebuchet MS"/>
              </a:rPr>
              <a:t>iv</a:t>
            </a:r>
            <a:r>
              <a:rPr sz="1400" spc="-8" dirty="0">
                <a:solidFill>
                  <a:srgbClr val="2C2C27"/>
                </a:solidFill>
                <a:latin typeface="+mn-lt"/>
                <a:cs typeface="Trebuchet MS"/>
              </a:rPr>
              <a:t>e</a:t>
            </a:r>
            <a:r>
              <a:rPr sz="1400" spc="26" dirty="0">
                <a:solidFill>
                  <a:srgbClr val="2C2C27"/>
                </a:solidFill>
                <a:latin typeface="+mn-lt"/>
                <a:cs typeface="Trebuchet MS"/>
              </a:rPr>
              <a:t> </a:t>
            </a:r>
            <a:r>
              <a:rPr sz="1400" spc="-8" dirty="0">
                <a:solidFill>
                  <a:srgbClr val="2C2C27"/>
                </a:solidFill>
                <a:latin typeface="+mn-lt"/>
                <a:cs typeface="Trebuchet MS"/>
              </a:rPr>
              <a:t>in</a:t>
            </a:r>
            <a:r>
              <a:rPr sz="1400" spc="-11" dirty="0">
                <a:solidFill>
                  <a:srgbClr val="2C2C27"/>
                </a:solidFill>
                <a:latin typeface="+mn-lt"/>
                <a:cs typeface="Trebuchet MS"/>
              </a:rPr>
              <a:t>t</a:t>
            </a:r>
            <a:r>
              <a:rPr sz="1400" spc="-4" dirty="0">
                <a:solidFill>
                  <a:srgbClr val="2C2C27"/>
                </a:solidFill>
                <a:latin typeface="+mn-lt"/>
                <a:cs typeface="Trebuchet MS"/>
              </a:rPr>
              <a:t>e</a:t>
            </a:r>
            <a:r>
              <a:rPr sz="1400" spc="-8" dirty="0">
                <a:solidFill>
                  <a:srgbClr val="2C2C27"/>
                </a:solidFill>
                <a:latin typeface="+mn-lt"/>
                <a:cs typeface="Trebuchet MS"/>
              </a:rPr>
              <a:t>rv</a:t>
            </a:r>
            <a:r>
              <a:rPr sz="1400" spc="-4" dirty="0">
                <a:solidFill>
                  <a:srgbClr val="2C2C27"/>
                </a:solidFill>
                <a:latin typeface="+mn-lt"/>
                <a:cs typeface="Trebuchet MS"/>
              </a:rPr>
              <a:t>e</a:t>
            </a:r>
            <a:r>
              <a:rPr sz="1400" spc="-11" dirty="0">
                <a:solidFill>
                  <a:srgbClr val="2C2C27"/>
                </a:solidFill>
                <a:latin typeface="+mn-lt"/>
                <a:cs typeface="Trebuchet MS"/>
              </a:rPr>
              <a:t>n</a:t>
            </a:r>
            <a:r>
              <a:rPr sz="1400" spc="-4" dirty="0">
                <a:solidFill>
                  <a:srgbClr val="2C2C27"/>
                </a:solidFill>
                <a:latin typeface="+mn-lt"/>
                <a:cs typeface="Trebuchet MS"/>
              </a:rPr>
              <a:t>t</a:t>
            </a:r>
            <a:r>
              <a:rPr sz="1400" spc="-11" dirty="0">
                <a:solidFill>
                  <a:srgbClr val="2C2C27"/>
                </a:solidFill>
                <a:latin typeface="+mn-lt"/>
                <a:cs typeface="Trebuchet MS"/>
              </a:rPr>
              <a:t>ions</a:t>
            </a:r>
            <a:endParaRPr sz="1400" dirty="0">
              <a:latin typeface="+mn-lt"/>
              <a:cs typeface="Trebuchet MS"/>
            </a:endParaRPr>
          </a:p>
        </p:txBody>
      </p:sp>
      <p:sp>
        <p:nvSpPr>
          <p:cNvPr id="7" name="object 7"/>
          <p:cNvSpPr txBox="1">
            <a:spLocks noGrp="1"/>
          </p:cNvSpPr>
          <p:nvPr>
            <p:ph type="sldNum" sz="quarter" idx="7"/>
          </p:nvPr>
        </p:nvSpPr>
        <p:spPr>
          <a:xfrm>
            <a:off x="11767946" y="6563868"/>
            <a:ext cx="231140" cy="18034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678A"/>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460"/>
            <a:fld id="{81D60167-4931-47E6-BA6A-407CBD079E47}" type="slidenum">
              <a:rPr lang="en-US" sz="900" smtClean="0"/>
              <a:pPr marL="124460"/>
              <a:t>27</a:t>
            </a:fld>
            <a:endParaRPr dirty="0"/>
          </a:p>
        </p:txBody>
      </p:sp>
      <p:sp>
        <p:nvSpPr>
          <p:cNvPr id="3" name="Rectangle 2">
            <a:extLst>
              <a:ext uri="{FF2B5EF4-FFF2-40B4-BE49-F238E27FC236}">
                <a16:creationId xmlns:a16="http://schemas.microsoft.com/office/drawing/2014/main" id="{3A53311A-75EA-4880-B9FF-5F1E24BE49EC}"/>
              </a:ext>
            </a:extLst>
          </p:cNvPr>
          <p:cNvSpPr/>
          <p:nvPr/>
        </p:nvSpPr>
        <p:spPr>
          <a:xfrm>
            <a:off x="399154" y="210902"/>
            <a:ext cx="7590891" cy="523220"/>
          </a:xfrm>
          <a:prstGeom prst="rect">
            <a:avLst/>
          </a:prstGeom>
        </p:spPr>
        <p:txBody>
          <a:bodyPr wrap="square">
            <a:spAutoFit/>
          </a:bodyPr>
          <a:lstStyle/>
          <a:p>
            <a:pPr marL="12700">
              <a:lnSpc>
                <a:spcPct val="100000"/>
              </a:lnSpc>
            </a:pPr>
            <a:r>
              <a:rPr lang="en-US" sz="2800" dirty="0">
                <a:solidFill>
                  <a:srgbClr val="FFFFFF"/>
                </a:solidFill>
                <a:latin typeface="Trebuchet MS"/>
                <a:cs typeface="Trebuchet MS"/>
              </a:rPr>
              <a:t>K</a:t>
            </a:r>
            <a:r>
              <a:rPr lang="en-US" sz="2800" spc="-5" dirty="0">
                <a:solidFill>
                  <a:srgbClr val="FFFFFF"/>
                </a:solidFill>
                <a:latin typeface="Trebuchet MS"/>
                <a:cs typeface="Trebuchet MS"/>
              </a:rPr>
              <a:t>-</a:t>
            </a:r>
            <a:r>
              <a:rPr lang="en-US" sz="2800" dirty="0">
                <a:solidFill>
                  <a:srgbClr val="FFFFFF"/>
                </a:solidFill>
                <a:latin typeface="Trebuchet MS"/>
                <a:cs typeface="Trebuchet MS"/>
              </a:rPr>
              <a:t>3 Re</a:t>
            </a:r>
            <a:r>
              <a:rPr lang="en-US" sz="2800" spc="-10" dirty="0">
                <a:solidFill>
                  <a:srgbClr val="FFFFFF"/>
                </a:solidFill>
                <a:latin typeface="Trebuchet MS"/>
                <a:cs typeface="Trebuchet MS"/>
              </a:rPr>
              <a:t>a</a:t>
            </a:r>
            <a:r>
              <a:rPr lang="en-US" sz="2800" dirty="0">
                <a:solidFill>
                  <a:srgbClr val="FFFFFF"/>
                </a:solidFill>
                <a:latin typeface="Trebuchet MS"/>
                <a:cs typeface="Trebuchet MS"/>
              </a:rPr>
              <a:t>di</a:t>
            </a:r>
            <a:r>
              <a:rPr lang="en-US" sz="2800" spc="5" dirty="0">
                <a:solidFill>
                  <a:srgbClr val="FFFFFF"/>
                </a:solidFill>
                <a:latin typeface="Trebuchet MS"/>
                <a:cs typeface="Trebuchet MS"/>
              </a:rPr>
              <a:t>n</a:t>
            </a:r>
            <a:r>
              <a:rPr lang="en-US" sz="2800" dirty="0">
                <a:solidFill>
                  <a:srgbClr val="FFFFFF"/>
                </a:solidFill>
                <a:latin typeface="Trebuchet MS"/>
                <a:cs typeface="Trebuchet MS"/>
              </a:rPr>
              <a:t>g</a:t>
            </a:r>
            <a:r>
              <a:rPr lang="en-US" sz="2800" spc="-15" dirty="0">
                <a:solidFill>
                  <a:srgbClr val="FFFFFF"/>
                </a:solidFill>
                <a:latin typeface="Trebuchet MS"/>
                <a:cs typeface="Trebuchet MS"/>
              </a:rPr>
              <a:t> </a:t>
            </a:r>
            <a:r>
              <a:rPr lang="en-US" sz="2800" spc="-140" dirty="0">
                <a:solidFill>
                  <a:srgbClr val="FFFFFF"/>
                </a:solidFill>
                <a:latin typeface="Trebuchet MS"/>
                <a:cs typeface="Trebuchet MS"/>
              </a:rPr>
              <a:t>F</a:t>
            </a:r>
            <a:r>
              <a:rPr lang="en-US" sz="2800" dirty="0">
                <a:solidFill>
                  <a:srgbClr val="FFFFFF"/>
                </a:solidFill>
                <a:latin typeface="Trebuchet MS"/>
                <a:cs typeface="Trebuchet MS"/>
              </a:rPr>
              <a:t>u</a:t>
            </a:r>
            <a:r>
              <a:rPr lang="en-US" sz="2800" spc="5" dirty="0">
                <a:solidFill>
                  <a:srgbClr val="FFFFFF"/>
                </a:solidFill>
                <a:latin typeface="Trebuchet MS"/>
                <a:cs typeface="Trebuchet MS"/>
              </a:rPr>
              <a:t>n</a:t>
            </a:r>
            <a:r>
              <a:rPr lang="en-US" sz="2800" dirty="0">
                <a:solidFill>
                  <a:srgbClr val="FFFFFF"/>
                </a:solidFill>
                <a:latin typeface="Trebuchet MS"/>
                <a:cs typeface="Trebuchet MS"/>
              </a:rPr>
              <a:t>dame</a:t>
            </a:r>
            <a:r>
              <a:rPr lang="en-US" sz="2800" spc="-15" dirty="0">
                <a:solidFill>
                  <a:srgbClr val="FFFFFF"/>
                </a:solidFill>
                <a:latin typeface="Trebuchet MS"/>
                <a:cs typeface="Trebuchet MS"/>
              </a:rPr>
              <a:t>n</a:t>
            </a:r>
            <a:r>
              <a:rPr lang="en-US" sz="2800" spc="-5" dirty="0">
                <a:solidFill>
                  <a:srgbClr val="FFFFFF"/>
                </a:solidFill>
                <a:latin typeface="Trebuchet MS"/>
                <a:cs typeface="Trebuchet MS"/>
              </a:rPr>
              <a:t>ta</a:t>
            </a:r>
            <a:r>
              <a:rPr lang="en-US" sz="2800" dirty="0">
                <a:solidFill>
                  <a:srgbClr val="FFFFFF"/>
                </a:solidFill>
                <a:latin typeface="Trebuchet MS"/>
                <a:cs typeface="Trebuchet MS"/>
              </a:rPr>
              <a:t>l</a:t>
            </a:r>
            <a:r>
              <a:rPr lang="en-US" sz="2800" spc="-10" dirty="0">
                <a:solidFill>
                  <a:srgbClr val="FFFFFF"/>
                </a:solidFill>
                <a:latin typeface="Trebuchet MS"/>
                <a:cs typeface="Trebuchet MS"/>
              </a:rPr>
              <a:t> </a:t>
            </a:r>
            <a:r>
              <a:rPr lang="en-US" sz="2800" dirty="0">
                <a:solidFill>
                  <a:srgbClr val="FFFFFF"/>
                </a:solidFill>
                <a:latin typeface="Trebuchet MS"/>
                <a:cs typeface="Trebuchet MS"/>
              </a:rPr>
              <a:t>Pr</a:t>
            </a:r>
            <a:r>
              <a:rPr lang="en-US" sz="2800" spc="10" dirty="0">
                <a:solidFill>
                  <a:srgbClr val="FFFFFF"/>
                </a:solidFill>
                <a:latin typeface="Trebuchet MS"/>
                <a:cs typeface="Trebuchet MS"/>
              </a:rPr>
              <a:t>i</a:t>
            </a:r>
            <a:r>
              <a:rPr lang="en-US" sz="2800" spc="-5" dirty="0">
                <a:solidFill>
                  <a:srgbClr val="FFFFFF"/>
                </a:solidFill>
                <a:latin typeface="Trebuchet MS"/>
                <a:cs typeface="Trebuchet MS"/>
              </a:rPr>
              <a:t>nciples</a:t>
            </a:r>
            <a:endParaRPr lang="en-US" sz="2800" dirty="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5774" y="228600"/>
            <a:ext cx="8229600" cy="715962"/>
          </a:xfrm>
        </p:spPr>
        <p:txBody>
          <a:bodyPr>
            <a:normAutofit fontScale="90000"/>
          </a:bodyPr>
          <a:lstStyle/>
          <a:p>
            <a:r>
              <a:rPr lang="en-US" altLang="en-US" sz="2800" dirty="0">
                <a:solidFill>
                  <a:schemeClr val="bg1"/>
                </a:solidFill>
                <a:latin typeface="+mn-lt"/>
              </a:rPr>
              <a:t>A-F School Grades: What gets measured, gets done</a:t>
            </a:r>
          </a:p>
        </p:txBody>
      </p:sp>
      <p:sp>
        <p:nvSpPr>
          <p:cNvPr id="5" name="Oval 4"/>
          <p:cNvSpPr/>
          <p:nvPr/>
        </p:nvSpPr>
        <p:spPr>
          <a:xfrm>
            <a:off x="228600" y="2743200"/>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14" name="TextBox 13"/>
          <p:cNvSpPr txBox="1"/>
          <p:nvPr/>
        </p:nvSpPr>
        <p:spPr>
          <a:xfrm>
            <a:off x="952090" y="2798188"/>
            <a:ext cx="3445846" cy="584775"/>
          </a:xfrm>
          <a:prstGeom prst="rect">
            <a:avLst/>
          </a:prstGeom>
          <a:noFill/>
        </p:spPr>
        <p:txBody>
          <a:bodyPr wrap="square" rtlCol="0">
            <a:spAutoFit/>
          </a:bodyPr>
          <a:lstStyle/>
          <a:p>
            <a:r>
              <a:rPr lang="en-US" sz="1600" b="0" dirty="0">
                <a:solidFill>
                  <a:schemeClr val="tx1">
                    <a:lumMod val="75000"/>
                    <a:lumOff val="25000"/>
                  </a:schemeClr>
                </a:solidFill>
                <a:latin typeface="+mn-lt"/>
              </a:rPr>
              <a:t>Use clear and transparent descriptors of A, B, C, D, and F</a:t>
            </a:r>
          </a:p>
        </p:txBody>
      </p:sp>
      <p:sp>
        <p:nvSpPr>
          <p:cNvPr id="20" name="Oval 19"/>
          <p:cNvSpPr/>
          <p:nvPr/>
        </p:nvSpPr>
        <p:spPr>
          <a:xfrm>
            <a:off x="228600" y="3505200"/>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22" name="TextBox 21"/>
          <p:cNvSpPr txBox="1"/>
          <p:nvPr/>
        </p:nvSpPr>
        <p:spPr>
          <a:xfrm>
            <a:off x="979387" y="3535363"/>
            <a:ext cx="3457062" cy="584775"/>
          </a:xfrm>
          <a:prstGeom prst="rect">
            <a:avLst/>
          </a:prstGeom>
          <a:noFill/>
        </p:spPr>
        <p:txBody>
          <a:bodyPr wrap="square" rtlCol="0">
            <a:spAutoFit/>
          </a:bodyPr>
          <a:lstStyle/>
          <a:p>
            <a:r>
              <a:rPr lang="en-US" sz="1600" b="0" dirty="0">
                <a:solidFill>
                  <a:schemeClr val="tx1">
                    <a:lumMod val="75000"/>
                    <a:lumOff val="25000"/>
                  </a:schemeClr>
                </a:solidFill>
                <a:latin typeface="+mn-lt"/>
              </a:rPr>
              <a:t>Include objective, concise student learning outcome measures</a:t>
            </a:r>
          </a:p>
        </p:txBody>
      </p:sp>
      <p:sp>
        <p:nvSpPr>
          <p:cNvPr id="23" name="Oval 22"/>
          <p:cNvSpPr/>
          <p:nvPr/>
        </p:nvSpPr>
        <p:spPr>
          <a:xfrm>
            <a:off x="228600" y="4267200"/>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24" name="TextBox 23"/>
          <p:cNvSpPr txBox="1"/>
          <p:nvPr/>
        </p:nvSpPr>
        <p:spPr>
          <a:xfrm>
            <a:off x="940982" y="4322188"/>
            <a:ext cx="3532414" cy="584775"/>
          </a:xfrm>
          <a:prstGeom prst="rect">
            <a:avLst/>
          </a:prstGeom>
          <a:noFill/>
        </p:spPr>
        <p:txBody>
          <a:bodyPr wrap="square" rtlCol="0">
            <a:spAutoFit/>
          </a:bodyPr>
          <a:lstStyle/>
          <a:p>
            <a:r>
              <a:rPr lang="en-US" sz="1600" b="0" dirty="0">
                <a:solidFill>
                  <a:schemeClr val="tx1">
                    <a:lumMod val="75000"/>
                    <a:lumOff val="25000"/>
                  </a:schemeClr>
                </a:solidFill>
                <a:latin typeface="+mn-lt"/>
              </a:rPr>
              <a:t>Balance measures of student performance and progress</a:t>
            </a:r>
          </a:p>
        </p:txBody>
      </p:sp>
      <p:sp>
        <p:nvSpPr>
          <p:cNvPr id="25" name="Oval 24"/>
          <p:cNvSpPr/>
          <p:nvPr/>
        </p:nvSpPr>
        <p:spPr>
          <a:xfrm>
            <a:off x="228600" y="5055717"/>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28" name="Oval 27"/>
          <p:cNvSpPr/>
          <p:nvPr/>
        </p:nvSpPr>
        <p:spPr>
          <a:xfrm>
            <a:off x="4648199" y="2636837"/>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0" name="Oval 29"/>
          <p:cNvSpPr/>
          <p:nvPr/>
        </p:nvSpPr>
        <p:spPr>
          <a:xfrm>
            <a:off x="4648199" y="3398837"/>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1" name="TextBox 30"/>
          <p:cNvSpPr txBox="1"/>
          <p:nvPr/>
        </p:nvSpPr>
        <p:spPr>
          <a:xfrm>
            <a:off x="5413895" y="2615625"/>
            <a:ext cx="3733799" cy="584775"/>
          </a:xfrm>
          <a:prstGeom prst="rect">
            <a:avLst/>
          </a:prstGeom>
          <a:noFill/>
        </p:spPr>
        <p:txBody>
          <a:bodyPr wrap="square" rtlCol="0">
            <a:spAutoFit/>
          </a:bodyPr>
          <a:lstStyle/>
          <a:p>
            <a:r>
              <a:rPr lang="en-US" sz="1600" b="0" dirty="0">
                <a:solidFill>
                  <a:schemeClr val="tx1">
                    <a:lumMod val="75000"/>
                    <a:lumOff val="25000"/>
                  </a:schemeClr>
                </a:solidFill>
                <a:latin typeface="+mn-lt"/>
              </a:rPr>
              <a:t>Focus on the progress of the lowest performing students in each school</a:t>
            </a:r>
          </a:p>
        </p:txBody>
      </p:sp>
      <p:sp>
        <p:nvSpPr>
          <p:cNvPr id="32" name="Oval 31"/>
          <p:cNvSpPr/>
          <p:nvPr/>
        </p:nvSpPr>
        <p:spPr>
          <a:xfrm>
            <a:off x="4648199" y="4160837"/>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7</a:t>
            </a:r>
          </a:p>
        </p:txBody>
      </p:sp>
      <p:sp>
        <p:nvSpPr>
          <p:cNvPr id="35" name="TextBox 34"/>
          <p:cNvSpPr txBox="1"/>
          <p:nvPr/>
        </p:nvSpPr>
        <p:spPr>
          <a:xfrm>
            <a:off x="5413895" y="3453825"/>
            <a:ext cx="3560396" cy="584775"/>
          </a:xfrm>
          <a:prstGeom prst="rect">
            <a:avLst/>
          </a:prstGeom>
          <a:noFill/>
        </p:spPr>
        <p:txBody>
          <a:bodyPr wrap="square" rtlCol="0">
            <a:spAutoFit/>
          </a:bodyPr>
          <a:lstStyle/>
          <a:p>
            <a:r>
              <a:rPr lang="en-US" sz="1600" b="0" dirty="0">
                <a:solidFill>
                  <a:schemeClr val="tx1">
                    <a:lumMod val="75000"/>
                    <a:lumOff val="25000"/>
                  </a:schemeClr>
                </a:solidFill>
                <a:latin typeface="+mn-lt"/>
              </a:rPr>
              <a:t>Report results as close to the end of the school year as possible</a:t>
            </a:r>
          </a:p>
        </p:txBody>
      </p:sp>
      <p:sp>
        <p:nvSpPr>
          <p:cNvPr id="36" name="Oval 35"/>
          <p:cNvSpPr/>
          <p:nvPr/>
        </p:nvSpPr>
        <p:spPr>
          <a:xfrm>
            <a:off x="4648199" y="4922837"/>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a:t>
            </a:r>
          </a:p>
        </p:txBody>
      </p:sp>
      <p:sp>
        <p:nvSpPr>
          <p:cNvPr id="38" name="TextBox 37"/>
          <p:cNvSpPr txBox="1"/>
          <p:nvPr/>
        </p:nvSpPr>
        <p:spPr>
          <a:xfrm>
            <a:off x="5354104" y="4385846"/>
            <a:ext cx="3227614" cy="338554"/>
          </a:xfrm>
          <a:prstGeom prst="rect">
            <a:avLst/>
          </a:prstGeom>
          <a:noFill/>
        </p:spPr>
        <p:txBody>
          <a:bodyPr wrap="square" rtlCol="0">
            <a:spAutoFit/>
          </a:bodyPr>
          <a:lstStyle/>
          <a:p>
            <a:r>
              <a:rPr lang="en-US" sz="1600" b="0" dirty="0">
                <a:solidFill>
                  <a:schemeClr val="tx1">
                    <a:lumMod val="75000"/>
                    <a:lumOff val="25000"/>
                  </a:schemeClr>
                </a:solidFill>
                <a:latin typeface="+mn-lt"/>
              </a:rPr>
              <a:t>Communicate clearly to parents</a:t>
            </a:r>
          </a:p>
        </p:txBody>
      </p:sp>
      <p:sp>
        <p:nvSpPr>
          <p:cNvPr id="39" name="Oval 38"/>
          <p:cNvSpPr/>
          <p:nvPr/>
        </p:nvSpPr>
        <p:spPr>
          <a:xfrm>
            <a:off x="4640942" y="5715000"/>
            <a:ext cx="723489" cy="715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9</a:t>
            </a:r>
          </a:p>
        </p:txBody>
      </p:sp>
      <p:sp>
        <p:nvSpPr>
          <p:cNvPr id="40" name="TextBox 39"/>
          <p:cNvSpPr txBox="1"/>
          <p:nvPr/>
        </p:nvSpPr>
        <p:spPr>
          <a:xfrm>
            <a:off x="5378505" y="4766439"/>
            <a:ext cx="3560395" cy="830997"/>
          </a:xfrm>
          <a:prstGeom prst="rect">
            <a:avLst/>
          </a:prstGeom>
          <a:noFill/>
        </p:spPr>
        <p:txBody>
          <a:bodyPr wrap="square" rtlCol="0">
            <a:spAutoFit/>
          </a:bodyPr>
          <a:lstStyle/>
          <a:p>
            <a:r>
              <a:rPr lang="en-US" sz="1600" b="0" dirty="0">
                <a:solidFill>
                  <a:schemeClr val="tx1">
                    <a:lumMod val="75000"/>
                    <a:lumOff val="25000"/>
                  </a:schemeClr>
                </a:solidFill>
                <a:latin typeface="+mn-lt"/>
              </a:rPr>
              <a:t>Establish rigorous criteria, with automatic increases, in order to earn an A, B, C, D or F grades</a:t>
            </a:r>
          </a:p>
        </p:txBody>
      </p:sp>
      <p:cxnSp>
        <p:nvCxnSpPr>
          <p:cNvPr id="6" name="Straight Connector 5"/>
          <p:cNvCxnSpPr/>
          <p:nvPr/>
        </p:nvCxnSpPr>
        <p:spPr>
          <a:xfrm>
            <a:off x="825767" y="3382963"/>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27" name="Straight Connector 26"/>
          <p:cNvCxnSpPr/>
          <p:nvPr/>
        </p:nvCxnSpPr>
        <p:spPr>
          <a:xfrm>
            <a:off x="787362" y="4144963"/>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787362" y="4906963"/>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5105400" y="3276600"/>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p:nvPr/>
        </p:nvCxnSpPr>
        <p:spPr>
          <a:xfrm>
            <a:off x="5148075" y="4038600"/>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41" name="Straight Connector 40"/>
          <p:cNvCxnSpPr/>
          <p:nvPr/>
        </p:nvCxnSpPr>
        <p:spPr>
          <a:xfrm>
            <a:off x="5105400" y="4800600"/>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42" name="Straight Connector 41"/>
          <p:cNvCxnSpPr/>
          <p:nvPr/>
        </p:nvCxnSpPr>
        <p:spPr>
          <a:xfrm>
            <a:off x="5148075" y="5562600"/>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 name="Rectangle 2"/>
          <p:cNvSpPr/>
          <p:nvPr/>
        </p:nvSpPr>
        <p:spPr>
          <a:xfrm>
            <a:off x="983135" y="5029200"/>
            <a:ext cx="3210993" cy="830997"/>
          </a:xfrm>
          <a:prstGeom prst="rect">
            <a:avLst/>
          </a:prstGeom>
        </p:spPr>
        <p:txBody>
          <a:bodyPr wrap="square">
            <a:spAutoFit/>
          </a:bodyPr>
          <a:lstStyle/>
          <a:p>
            <a:r>
              <a:rPr lang="en-US" sz="1600" b="0" dirty="0">
                <a:solidFill>
                  <a:schemeClr val="tx1">
                    <a:lumMod val="75000"/>
                    <a:lumOff val="25000"/>
                  </a:schemeClr>
                </a:solidFill>
                <a:latin typeface="+mn-lt"/>
              </a:rPr>
              <a:t>Calculate student progress toward grade level and advanced achievement</a:t>
            </a:r>
          </a:p>
        </p:txBody>
      </p:sp>
      <p:sp>
        <p:nvSpPr>
          <p:cNvPr id="4" name="Rectangle 3"/>
          <p:cNvSpPr/>
          <p:nvPr/>
        </p:nvSpPr>
        <p:spPr>
          <a:xfrm>
            <a:off x="5415516" y="5822239"/>
            <a:ext cx="3747689" cy="584775"/>
          </a:xfrm>
          <a:prstGeom prst="rect">
            <a:avLst/>
          </a:prstGeom>
        </p:spPr>
        <p:txBody>
          <a:bodyPr wrap="square">
            <a:spAutoFit/>
          </a:bodyPr>
          <a:lstStyle/>
          <a:p>
            <a:pPr marR="0" lvl="0">
              <a:spcBef>
                <a:spcPts val="0"/>
              </a:spcBef>
              <a:spcAft>
                <a:spcPts val="0"/>
              </a:spcAft>
            </a:pPr>
            <a:r>
              <a:rPr lang="en-US" sz="1600" b="0" dirty="0">
                <a:solidFill>
                  <a:schemeClr val="tx1">
                    <a:lumMod val="75000"/>
                    <a:lumOff val="25000"/>
                  </a:schemeClr>
                </a:solidFill>
                <a:latin typeface="+mn-lt"/>
              </a:rPr>
              <a:t>Use grades to identify schools for recognition, intervention, and support  </a:t>
            </a:r>
          </a:p>
        </p:txBody>
      </p:sp>
      <p:sp>
        <p:nvSpPr>
          <p:cNvPr id="29" name="Text Placeholder 3">
            <a:extLst>
              <a:ext uri="{FF2B5EF4-FFF2-40B4-BE49-F238E27FC236}">
                <a16:creationId xmlns:a16="http://schemas.microsoft.com/office/drawing/2014/main" id="{08518265-273F-4B2B-9960-96ACE974881B}"/>
              </a:ext>
            </a:extLst>
          </p:cNvPr>
          <p:cNvSpPr txBox="1">
            <a:spLocks/>
          </p:cNvSpPr>
          <p:nvPr/>
        </p:nvSpPr>
        <p:spPr>
          <a:xfrm>
            <a:off x="185290" y="1030893"/>
            <a:ext cx="8608008" cy="936169"/>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i="1" dirty="0">
                <a:solidFill>
                  <a:schemeClr val="accent1"/>
                </a:solidFill>
                <a:latin typeface="+mn-lt"/>
              </a:rPr>
              <a:t>A policy employed in 15 states, grading schools on an A-F scale creates a sense of urgency for excellence, heightens focus on school quality, generates community support and empowers parents with better information. </a:t>
            </a:r>
          </a:p>
          <a:p>
            <a:endParaRPr lang="en-US" sz="1800" i="1" dirty="0">
              <a:solidFill>
                <a:schemeClr val="accent1"/>
              </a:solidFill>
              <a:latin typeface="+mn-lt"/>
            </a:endParaRPr>
          </a:p>
        </p:txBody>
      </p:sp>
      <p:sp>
        <p:nvSpPr>
          <p:cNvPr id="7" name="TextBox 6">
            <a:extLst>
              <a:ext uri="{FF2B5EF4-FFF2-40B4-BE49-F238E27FC236}">
                <a16:creationId xmlns:a16="http://schemas.microsoft.com/office/drawing/2014/main" id="{79817943-338D-4C50-A59E-FB6A0DC9B5DB}"/>
              </a:ext>
            </a:extLst>
          </p:cNvPr>
          <p:cNvSpPr txBox="1"/>
          <p:nvPr/>
        </p:nvSpPr>
        <p:spPr>
          <a:xfrm>
            <a:off x="1676400" y="2141495"/>
            <a:ext cx="5867400" cy="400110"/>
          </a:xfrm>
          <a:prstGeom prst="rect">
            <a:avLst/>
          </a:prstGeom>
          <a:noFill/>
        </p:spPr>
        <p:txBody>
          <a:bodyPr wrap="square" rtlCol="0">
            <a:spAutoFit/>
          </a:bodyPr>
          <a:lstStyle/>
          <a:p>
            <a:r>
              <a:rPr lang="en-US" sz="2000" b="1" u="sng" dirty="0">
                <a:solidFill>
                  <a:schemeClr val="bg2"/>
                </a:solidFill>
              </a:rPr>
              <a:t>Fundamental Principles of A-F School Grades</a:t>
            </a:r>
          </a:p>
        </p:txBody>
      </p:sp>
    </p:spTree>
    <p:extLst>
      <p:ext uri="{BB962C8B-B14F-4D97-AF65-F5344CB8AC3E}">
        <p14:creationId xmlns:p14="http://schemas.microsoft.com/office/powerpoint/2010/main" val="21726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3C97138-2407-4A00-BAA3-AFC6826FE91D}"/>
              </a:ext>
            </a:extLst>
          </p:cNvPr>
          <p:cNvGraphicFramePr>
            <a:graphicFrameLocks noGrp="1"/>
          </p:cNvGraphicFramePr>
          <p:nvPr>
            <p:ph idx="1"/>
            <p:extLst>
              <p:ext uri="{D42A27DB-BD31-4B8C-83A1-F6EECF244321}">
                <p14:modId xmlns:p14="http://schemas.microsoft.com/office/powerpoint/2010/main" val="1690576122"/>
              </p:ext>
            </p:extLst>
          </p:nvPr>
        </p:nvGraphicFramePr>
        <p:xfrm>
          <a:off x="-590774" y="548625"/>
          <a:ext cx="9707880" cy="705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Slide Number Placeholder 3">
            <a:extLst>
              <a:ext uri="{FF2B5EF4-FFF2-40B4-BE49-F238E27FC236}">
                <a16:creationId xmlns:a16="http://schemas.microsoft.com/office/drawing/2014/main" id="{CFB0A4FE-C5C6-47B6-8717-6A5EABC77E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B01071C9-80D6-4BC8-AB0E-02319377B347}" type="slidenum">
              <a:rPr lang="en-US" altLang="en-US" b="0">
                <a:solidFill>
                  <a:srgbClr val="000000"/>
                </a:solidFill>
              </a:rPr>
              <a:pPr eaLnBrk="1" hangingPunct="1"/>
              <a:t>29</a:t>
            </a:fld>
            <a:endParaRPr lang="en-US" altLang="en-US" b="0">
              <a:solidFill>
                <a:srgbClr val="000000"/>
              </a:solidFill>
            </a:endParaRPr>
          </a:p>
        </p:txBody>
      </p:sp>
      <p:sp>
        <p:nvSpPr>
          <p:cNvPr id="3" name="Rectangle 2">
            <a:extLst>
              <a:ext uri="{FF2B5EF4-FFF2-40B4-BE49-F238E27FC236}">
                <a16:creationId xmlns:a16="http://schemas.microsoft.com/office/drawing/2014/main" id="{F82AE658-89E0-4734-A60A-F770CD91354C}"/>
              </a:ext>
            </a:extLst>
          </p:cNvPr>
          <p:cNvSpPr/>
          <p:nvPr/>
        </p:nvSpPr>
        <p:spPr>
          <a:xfrm>
            <a:off x="-343840" y="241385"/>
            <a:ext cx="4652903" cy="584775"/>
          </a:xfrm>
          <a:prstGeom prst="rect">
            <a:avLst/>
          </a:prstGeom>
          <a:noFill/>
        </p:spPr>
        <p:txBody>
          <a:bodyPr wrap="square">
            <a:spAutoFit/>
          </a:bodyPr>
          <a:lstStyle/>
          <a:p>
            <a:pPr algn="ctr">
              <a:defRPr/>
            </a:pPr>
            <a:r>
              <a:rPr lang="en-US" sz="3200" dirty="0">
                <a:ln w="1905"/>
                <a:solidFill>
                  <a:schemeClr val="bg1"/>
                </a:solidFill>
                <a:effectLst>
                  <a:innerShdw blurRad="69850" dist="43180" dir="5400000">
                    <a:srgbClr val="000000">
                      <a:alpha val="65000"/>
                    </a:srgbClr>
                  </a:innerShdw>
                </a:effectLst>
                <a:latin typeface="+mn-lt"/>
                <a:cs typeface="Arial" charset="0"/>
              </a:rPr>
              <a:t>An Era of Excuses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2B0C-6D99-46C4-B839-D2427CAECA17}"/>
              </a:ext>
            </a:extLst>
          </p:cNvPr>
          <p:cNvSpPr>
            <a:spLocks noGrp="1"/>
          </p:cNvSpPr>
          <p:nvPr>
            <p:ph type="title"/>
          </p:nvPr>
        </p:nvSpPr>
        <p:spPr>
          <a:xfrm>
            <a:off x="228601" y="76202"/>
            <a:ext cx="7522853" cy="705853"/>
          </a:xfrm>
        </p:spPr>
        <p:txBody>
          <a:bodyPr>
            <a:normAutofit/>
          </a:bodyPr>
          <a:lstStyle/>
          <a:p>
            <a:r>
              <a:rPr lang="en-US" dirty="0"/>
              <a:t>Achievement gaps are not defensible</a:t>
            </a:r>
          </a:p>
        </p:txBody>
      </p:sp>
      <p:sp>
        <p:nvSpPr>
          <p:cNvPr id="3" name="Slide Number Placeholder 2">
            <a:extLst>
              <a:ext uri="{FF2B5EF4-FFF2-40B4-BE49-F238E27FC236}">
                <a16:creationId xmlns:a16="http://schemas.microsoft.com/office/drawing/2014/main" id="{5CE62CB0-066A-4C5F-843D-1E4A157E6CC6}"/>
              </a:ext>
            </a:extLst>
          </p:cNvPr>
          <p:cNvSpPr>
            <a:spLocks noGrp="1"/>
          </p:cNvSpPr>
          <p:nvPr>
            <p:ph type="sldNum" sz="quarter" idx="4"/>
          </p:nvPr>
        </p:nvSpPr>
        <p:spPr/>
        <p:txBody>
          <a:bodyPr/>
          <a:lstStyle/>
          <a:p>
            <a:fld id="{DCBF5701-1E31-4102-832B-09F0AC47C2BD}" type="slidenum">
              <a:rPr lang="en-US" smtClean="0"/>
              <a:pPr/>
              <a:t>3</a:t>
            </a:fld>
            <a:endParaRPr lang="en-US" dirty="0"/>
          </a:p>
        </p:txBody>
      </p:sp>
      <p:sp>
        <p:nvSpPr>
          <p:cNvPr id="4" name="Text Placeholder 3">
            <a:extLst>
              <a:ext uri="{FF2B5EF4-FFF2-40B4-BE49-F238E27FC236}">
                <a16:creationId xmlns:a16="http://schemas.microsoft.com/office/drawing/2014/main" id="{25F72ABC-7D56-4A84-B32D-3394EFD63A4F}"/>
              </a:ext>
            </a:extLst>
          </p:cNvPr>
          <p:cNvSpPr>
            <a:spLocks noGrp="1"/>
          </p:cNvSpPr>
          <p:nvPr>
            <p:ph type="body" sz="quarter" idx="13"/>
          </p:nvPr>
        </p:nvSpPr>
        <p:spPr>
          <a:xfrm>
            <a:off x="228601" y="859274"/>
            <a:ext cx="8804106" cy="457451"/>
          </a:xfrm>
        </p:spPr>
        <p:txBody>
          <a:bodyPr/>
          <a:lstStyle/>
          <a:p>
            <a:r>
              <a:rPr lang="en-US" sz="2200" i="1" dirty="0"/>
              <a:t>All children can learn, but unacceptably achievement gaps persist.</a:t>
            </a:r>
          </a:p>
        </p:txBody>
      </p:sp>
      <p:sp>
        <p:nvSpPr>
          <p:cNvPr id="5" name="Text Placeholder 4">
            <a:extLst>
              <a:ext uri="{FF2B5EF4-FFF2-40B4-BE49-F238E27FC236}">
                <a16:creationId xmlns:a16="http://schemas.microsoft.com/office/drawing/2014/main" id="{0207BADE-9ED3-4CBD-8DFC-28BE8C520907}"/>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1FB51B63-37CD-419D-9A7E-AEBA051B1FC0}"/>
              </a:ext>
            </a:extLst>
          </p:cNvPr>
          <p:cNvSpPr>
            <a:spLocks noGrp="1"/>
          </p:cNvSpPr>
          <p:nvPr>
            <p:ph sz="quarter" idx="15"/>
          </p:nvPr>
        </p:nvSpPr>
        <p:spPr>
          <a:xfrm>
            <a:off x="228600" y="1305017"/>
            <a:ext cx="8705850" cy="4768813"/>
          </a:xfrm>
        </p:spPr>
        <p:txBody>
          <a:bodyPr/>
          <a:lstStyle/>
          <a:p>
            <a:r>
              <a:rPr lang="en-US" sz="2000" dirty="0"/>
              <a:t>Analyzing and calculating gaps is challenging. </a:t>
            </a:r>
          </a:p>
          <a:p>
            <a:r>
              <a:rPr lang="en-US" sz="2000" dirty="0"/>
              <a:t>Thoughtful analysis of achievement gap data in context creates better policy solutions and identifies model states for best practices.</a:t>
            </a:r>
          </a:p>
          <a:p>
            <a:pPr marL="0" indent="0">
              <a:buNone/>
            </a:pPr>
            <a:endParaRPr lang="en-US" sz="2000" dirty="0"/>
          </a:p>
          <a:p>
            <a:pPr marL="0" indent="0">
              <a:buNone/>
            </a:pPr>
            <a:r>
              <a:rPr lang="en-US" sz="2000" b="1" dirty="0"/>
              <a:t>Achievement gap</a:t>
            </a:r>
            <a:r>
              <a:rPr lang="en-US" sz="2000" dirty="0"/>
              <a:t>: the difference in the average scores or proficiency rates for the two groups of students (Examples, White-Black, High Income-Low Income, Female-Male).</a:t>
            </a:r>
          </a:p>
          <a:p>
            <a:pPr marL="0" indent="0">
              <a:buNone/>
            </a:pPr>
            <a:endParaRPr lang="en-US" sz="2000" dirty="0"/>
          </a:p>
          <a:p>
            <a:pPr marL="0" indent="0">
              <a:buNone/>
            </a:pPr>
            <a:r>
              <a:rPr lang="en-US" sz="2000" b="1" dirty="0"/>
              <a:t>Percent Proficient</a:t>
            </a:r>
            <a:r>
              <a:rPr lang="en-US" sz="2000" dirty="0"/>
              <a:t>: Percent of students scoring at the achievement levels indicating a mastery of grade level knowledge and skills.</a:t>
            </a:r>
          </a:p>
          <a:p>
            <a:pPr marL="0" indent="0">
              <a:buNone/>
            </a:pPr>
            <a:endParaRPr lang="en-US" sz="2000" dirty="0"/>
          </a:p>
          <a:p>
            <a:pPr marL="0" indent="0">
              <a:buNone/>
            </a:pPr>
            <a:r>
              <a:rPr lang="en-US" sz="2000" b="1" dirty="0"/>
              <a:t>Average Scale Score</a:t>
            </a:r>
            <a:r>
              <a:rPr lang="en-US" sz="2000" dirty="0"/>
              <a:t>: The average of scores students earned representation of the total number of correct answers converted onto a standardized scale.</a:t>
            </a:r>
          </a:p>
        </p:txBody>
      </p:sp>
    </p:spTree>
    <p:extLst>
      <p:ext uri="{BB962C8B-B14F-4D97-AF65-F5344CB8AC3E}">
        <p14:creationId xmlns:p14="http://schemas.microsoft.com/office/powerpoint/2010/main" val="390941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8878C17-0801-42E8-A7B8-EBE30DB1EC4C}"/>
              </a:ext>
            </a:extLst>
          </p:cNvPr>
          <p:cNvGraphicFramePr>
            <a:graphicFrameLocks noGrp="1"/>
          </p:cNvGraphicFramePr>
          <p:nvPr>
            <p:ph idx="1"/>
            <p:extLst>
              <p:ext uri="{D42A27DB-BD31-4B8C-83A1-F6EECF244321}">
                <p14:modId xmlns:p14="http://schemas.microsoft.com/office/powerpoint/2010/main" val="2044072712"/>
              </p:ext>
            </p:extLst>
          </p:nvPr>
        </p:nvGraphicFramePr>
        <p:xfrm>
          <a:off x="35169" y="1083043"/>
          <a:ext cx="9143999" cy="5826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Slide Number Placeholder 3">
            <a:extLst>
              <a:ext uri="{FF2B5EF4-FFF2-40B4-BE49-F238E27FC236}">
                <a16:creationId xmlns:a16="http://schemas.microsoft.com/office/drawing/2014/main" id="{234AB579-3DC8-4E31-AA5A-949CBB50CA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2057811C-9CAE-4CAD-A3F8-73C427C1C6A1}" type="slidenum">
              <a:rPr lang="en-US" altLang="en-US" b="0">
                <a:solidFill>
                  <a:srgbClr val="000000"/>
                </a:solidFill>
              </a:rPr>
              <a:pPr eaLnBrk="1" hangingPunct="1"/>
              <a:t>30</a:t>
            </a:fld>
            <a:endParaRPr lang="en-US" altLang="en-US" b="0">
              <a:solidFill>
                <a:srgbClr val="000000"/>
              </a:solidFill>
            </a:endParaRPr>
          </a:p>
        </p:txBody>
      </p:sp>
      <p:sp>
        <p:nvSpPr>
          <p:cNvPr id="4" name="Rectangle 3">
            <a:extLst>
              <a:ext uri="{FF2B5EF4-FFF2-40B4-BE49-F238E27FC236}">
                <a16:creationId xmlns:a16="http://schemas.microsoft.com/office/drawing/2014/main" id="{A082F0CD-58D5-4A5D-9097-95F21EC85B95}"/>
              </a:ext>
            </a:extLst>
          </p:cNvPr>
          <p:cNvSpPr/>
          <p:nvPr/>
        </p:nvSpPr>
        <p:spPr>
          <a:xfrm>
            <a:off x="78615" y="152400"/>
            <a:ext cx="5671745" cy="584775"/>
          </a:xfrm>
          <a:prstGeom prst="rect">
            <a:avLst/>
          </a:prstGeom>
          <a:noFill/>
        </p:spPr>
        <p:txBody>
          <a:bodyPr wrap="none">
            <a:spAutoFit/>
          </a:bodyPr>
          <a:lstStyle/>
          <a:p>
            <a:pPr algn="ctr">
              <a:defRPr/>
            </a:pPr>
            <a:r>
              <a:rPr lang="en-US" sz="3200" dirty="0">
                <a:ln w="1905"/>
                <a:solidFill>
                  <a:schemeClr val="bg1"/>
                </a:solidFill>
                <a:effectLst>
                  <a:innerShdw blurRad="69850" dist="43180" dir="5400000">
                    <a:srgbClr val="000000">
                      <a:alpha val="65000"/>
                    </a:srgbClr>
                  </a:innerShdw>
                </a:effectLst>
                <a:latin typeface="+mn-lt"/>
                <a:cs typeface="Arial" charset="0"/>
              </a:rPr>
              <a:t>Culture of Education Reform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6">
            <a:extLst>
              <a:ext uri="{FF2B5EF4-FFF2-40B4-BE49-F238E27FC236}">
                <a16:creationId xmlns:a16="http://schemas.microsoft.com/office/drawing/2014/main" id="{AF091AB2-C86A-475F-87BB-D24C7E371AA4}"/>
              </a:ext>
            </a:extLst>
          </p:cNvPr>
          <p:cNvGraphicFramePr>
            <a:graphicFrameLocks/>
          </p:cNvGraphicFramePr>
          <p:nvPr>
            <p:extLst>
              <p:ext uri="{D42A27DB-BD31-4B8C-83A1-F6EECF244321}">
                <p14:modId xmlns:p14="http://schemas.microsoft.com/office/powerpoint/2010/main" val="1135028471"/>
              </p:ext>
            </p:extLst>
          </p:nvPr>
        </p:nvGraphicFramePr>
        <p:xfrm>
          <a:off x="6094574" y="1286633"/>
          <a:ext cx="2985185" cy="4787199"/>
        </p:xfrm>
        <a:graphic>
          <a:graphicData uri="http://schemas.openxmlformats.org/drawingml/2006/table">
            <a:tbl>
              <a:tblPr/>
              <a:tblGrid>
                <a:gridCol w="2985185">
                  <a:extLst>
                    <a:ext uri="{9D8B030D-6E8A-4147-A177-3AD203B41FA5}">
                      <a16:colId xmlns:a16="http://schemas.microsoft.com/office/drawing/2014/main" val="366475402"/>
                    </a:ext>
                  </a:extLst>
                </a:gridCol>
              </a:tblGrid>
              <a:tr h="4787199">
                <a:tc>
                  <a:txBody>
                    <a:bodyPr/>
                    <a:lstStyle/>
                    <a:p>
                      <a:pPr algn="l"/>
                      <a:r>
                        <a:rPr lang="en-US" sz="1800" dirty="0">
                          <a:solidFill>
                            <a:schemeClr val="tx1"/>
                          </a:solidFill>
                        </a:rPr>
                        <a:t>The average score of the higher performing group declines, while the score of the lower performing group does not change.</a:t>
                      </a:r>
                    </a:p>
                    <a:p>
                      <a:pPr algn="l"/>
                      <a:endParaRPr lang="en-US" sz="1800" dirty="0">
                        <a:solidFill>
                          <a:schemeClr val="tx1"/>
                        </a:solidFill>
                      </a:endParaRPr>
                    </a:p>
                    <a:p>
                      <a:pPr algn="l"/>
                      <a:r>
                        <a:rPr lang="en-US" sz="1800" dirty="0">
                          <a:solidFill>
                            <a:schemeClr val="tx1"/>
                          </a:solidFill>
                        </a:rPr>
                        <a:t>The average scores of both groups decline, but the score of the higher performing group declines even more.</a:t>
                      </a:r>
                    </a:p>
                    <a:p>
                      <a:pPr algn="l"/>
                      <a:endParaRPr lang="en-US" sz="1800" dirty="0">
                        <a:solidFill>
                          <a:schemeClr val="tx1"/>
                        </a:solidFill>
                      </a:endParaRPr>
                    </a:p>
                    <a:p>
                      <a:pPr algn="l"/>
                      <a:r>
                        <a:rPr lang="en-US" sz="1800" dirty="0">
                          <a:solidFill>
                            <a:schemeClr val="tx1"/>
                          </a:solidFill>
                        </a:rPr>
                        <a:t>The average scores of both groups do not change significantly, but the combined effect causes a narrowing of the gap.</a:t>
                      </a:r>
                    </a:p>
                  </a:txBody>
                  <a:tcPr marL="61139" marR="61139" marT="30570" marB="30570" anchor="ctr">
                    <a:lnL>
                      <a:noFill/>
                    </a:lnL>
                    <a:lnR>
                      <a:noFill/>
                    </a:lnR>
                    <a:lnT>
                      <a:noFill/>
                    </a:lnT>
                    <a:lnB>
                      <a:noFill/>
                    </a:lnB>
                    <a:noFill/>
                  </a:tcPr>
                </a:tc>
                <a:extLst>
                  <a:ext uri="{0D108BD9-81ED-4DB2-BD59-A6C34878D82A}">
                    <a16:rowId xmlns:a16="http://schemas.microsoft.com/office/drawing/2014/main" val="2231879457"/>
                  </a:ext>
                </a:extLst>
              </a:tr>
            </a:tbl>
          </a:graphicData>
        </a:graphic>
      </p:graphicFrame>
      <p:sp>
        <p:nvSpPr>
          <p:cNvPr id="2" name="Title 1">
            <a:extLst>
              <a:ext uri="{FF2B5EF4-FFF2-40B4-BE49-F238E27FC236}">
                <a16:creationId xmlns:a16="http://schemas.microsoft.com/office/drawing/2014/main" id="{67B69027-5B6F-46C5-9989-2E99FF55D6D1}"/>
              </a:ext>
            </a:extLst>
          </p:cNvPr>
          <p:cNvSpPr>
            <a:spLocks noGrp="1"/>
          </p:cNvSpPr>
          <p:nvPr>
            <p:ph type="title"/>
          </p:nvPr>
        </p:nvSpPr>
        <p:spPr/>
        <p:txBody>
          <a:bodyPr/>
          <a:lstStyle/>
          <a:p>
            <a:r>
              <a:rPr lang="en-US" dirty="0"/>
              <a:t>Ways the achievement gap narrows</a:t>
            </a:r>
          </a:p>
        </p:txBody>
      </p:sp>
      <p:sp>
        <p:nvSpPr>
          <p:cNvPr id="3" name="Slide Number Placeholder 2">
            <a:extLst>
              <a:ext uri="{FF2B5EF4-FFF2-40B4-BE49-F238E27FC236}">
                <a16:creationId xmlns:a16="http://schemas.microsoft.com/office/drawing/2014/main" id="{5A03C911-2C5B-41F3-B31D-766EA6EFED26}"/>
              </a:ext>
            </a:extLst>
          </p:cNvPr>
          <p:cNvSpPr>
            <a:spLocks noGrp="1"/>
          </p:cNvSpPr>
          <p:nvPr>
            <p:ph type="sldNum" sz="quarter" idx="4"/>
          </p:nvPr>
        </p:nvSpPr>
        <p:spPr/>
        <p:txBody>
          <a:bodyPr/>
          <a:lstStyle/>
          <a:p>
            <a:fld id="{DCBF5701-1E31-4102-832B-09F0AC47C2BD}" type="slidenum">
              <a:rPr lang="en-US" smtClean="0"/>
              <a:pPr/>
              <a:t>4</a:t>
            </a:fld>
            <a:endParaRPr lang="en-US" dirty="0"/>
          </a:p>
        </p:txBody>
      </p:sp>
      <p:sp>
        <p:nvSpPr>
          <p:cNvPr id="4" name="Text Placeholder 3">
            <a:extLst>
              <a:ext uri="{FF2B5EF4-FFF2-40B4-BE49-F238E27FC236}">
                <a16:creationId xmlns:a16="http://schemas.microsoft.com/office/drawing/2014/main" id="{D14C2AB2-8A78-449C-BB64-5F347D0E7EA8}"/>
              </a:ext>
            </a:extLst>
          </p:cNvPr>
          <p:cNvSpPr>
            <a:spLocks noGrp="1"/>
          </p:cNvSpPr>
          <p:nvPr>
            <p:ph type="body" sz="quarter" idx="13"/>
          </p:nvPr>
        </p:nvSpPr>
        <p:spPr>
          <a:xfrm>
            <a:off x="228601" y="782055"/>
            <a:ext cx="8686798" cy="457451"/>
          </a:xfrm>
        </p:spPr>
        <p:txBody>
          <a:bodyPr/>
          <a:lstStyle/>
          <a:p>
            <a:r>
              <a:rPr lang="en-US" i="1" dirty="0"/>
              <a:t>Only one way to narrow the gap is good for all students.</a:t>
            </a:r>
          </a:p>
        </p:txBody>
      </p:sp>
      <p:sp>
        <p:nvSpPr>
          <p:cNvPr id="5" name="Text Placeholder 4">
            <a:extLst>
              <a:ext uri="{FF2B5EF4-FFF2-40B4-BE49-F238E27FC236}">
                <a16:creationId xmlns:a16="http://schemas.microsoft.com/office/drawing/2014/main" id="{B314B6C0-099C-47C2-BB85-C8CA47A6FAF3}"/>
              </a:ext>
            </a:extLst>
          </p:cNvPr>
          <p:cNvSpPr>
            <a:spLocks noGrp="1"/>
          </p:cNvSpPr>
          <p:nvPr>
            <p:ph type="body" sz="quarter" idx="14"/>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045B9774-318B-494D-B3B2-C310C11FCE36}"/>
              </a:ext>
            </a:extLst>
          </p:cNvPr>
          <p:cNvGraphicFramePr>
            <a:graphicFrameLocks noGrp="1"/>
          </p:cNvGraphicFramePr>
          <p:nvPr>
            <p:ph sz="quarter" idx="15"/>
            <p:extLst>
              <p:ext uri="{D42A27DB-BD31-4B8C-83A1-F6EECF244321}">
                <p14:modId xmlns:p14="http://schemas.microsoft.com/office/powerpoint/2010/main" val="3533053759"/>
              </p:ext>
            </p:extLst>
          </p:nvPr>
        </p:nvGraphicFramePr>
        <p:xfrm>
          <a:off x="-129479" y="1059968"/>
          <a:ext cx="1821104" cy="5736093"/>
        </p:xfrm>
        <a:graphic>
          <a:graphicData uri="http://schemas.openxmlformats.org/drawingml/2006/table">
            <a:tbl>
              <a:tblPr/>
              <a:tblGrid>
                <a:gridCol w="453282">
                  <a:extLst>
                    <a:ext uri="{9D8B030D-6E8A-4147-A177-3AD203B41FA5}">
                      <a16:colId xmlns:a16="http://schemas.microsoft.com/office/drawing/2014/main" val="366475402"/>
                    </a:ext>
                  </a:extLst>
                </a:gridCol>
                <a:gridCol w="1367822">
                  <a:extLst>
                    <a:ext uri="{9D8B030D-6E8A-4147-A177-3AD203B41FA5}">
                      <a16:colId xmlns:a16="http://schemas.microsoft.com/office/drawing/2014/main" val="902833107"/>
                    </a:ext>
                  </a:extLst>
                </a:gridCol>
              </a:tblGrid>
              <a:tr h="1912031">
                <a:tc>
                  <a:txBody>
                    <a:bodyPr/>
                    <a:lstStyle/>
                    <a:p>
                      <a:pPr algn="l"/>
                      <a:r>
                        <a:rPr lang="en-US" sz="1200"/>
                        <a:t> </a:t>
                      </a:r>
                    </a:p>
                  </a:txBody>
                  <a:tcPr marL="61139" marR="61139" marT="30570" marB="30570" anchor="ctr">
                    <a:lnL>
                      <a:noFill/>
                    </a:lnL>
                    <a:lnR>
                      <a:noFill/>
                    </a:lnR>
                    <a:lnT>
                      <a:noFill/>
                    </a:lnT>
                    <a:lnB>
                      <a:noFill/>
                    </a:lnB>
                  </a:tcPr>
                </a:tc>
                <a:tc rowSpan="3">
                  <a:txBody>
                    <a:bodyPr/>
                    <a:lstStyle/>
                    <a:p>
                      <a:pPr algn="l"/>
                      <a:endParaRPr lang="en-US" sz="1200" dirty="0">
                        <a:solidFill>
                          <a:schemeClr val="bg2"/>
                        </a:solidFill>
                      </a:endParaRPr>
                    </a:p>
                  </a:txBody>
                  <a:tcPr marL="61139" marR="61139" marT="30570" marB="30570" anchor="ctr">
                    <a:lnL>
                      <a:noFill/>
                    </a:lnL>
                    <a:lnR>
                      <a:noFill/>
                    </a:lnR>
                    <a:lnT>
                      <a:noFill/>
                    </a:lnT>
                    <a:lnB>
                      <a:noFill/>
                    </a:lnB>
                  </a:tcPr>
                </a:tc>
                <a:extLst>
                  <a:ext uri="{0D108BD9-81ED-4DB2-BD59-A6C34878D82A}">
                    <a16:rowId xmlns:a16="http://schemas.microsoft.com/office/drawing/2014/main" val="1538673868"/>
                  </a:ext>
                </a:extLst>
              </a:tr>
              <a:tr h="1912031">
                <a:tc>
                  <a:txBody>
                    <a:bodyPr/>
                    <a:lstStyle/>
                    <a:p>
                      <a:pPr algn="l"/>
                      <a:r>
                        <a:rPr lang="en-US" sz="1200"/>
                        <a:t> </a:t>
                      </a:r>
                    </a:p>
                  </a:txBody>
                  <a:tcPr marL="61139" marR="61139" marT="30570" marB="30570">
                    <a:lnL>
                      <a:noFill/>
                    </a:lnL>
                    <a:lnR>
                      <a:noFill/>
                    </a:lnR>
                    <a:lnT>
                      <a:noFill/>
                    </a:lnT>
                    <a:lnB>
                      <a:noFill/>
                    </a:lnB>
                  </a:tcPr>
                </a:tc>
                <a:tc vMerge="1">
                  <a:txBody>
                    <a:bodyPr/>
                    <a:lstStyle/>
                    <a:p>
                      <a:pPr algn="l"/>
                      <a:endParaRPr lang="en-US" sz="1200" dirty="0">
                        <a:solidFill>
                          <a:schemeClr val="bg2"/>
                        </a:solidFill>
                      </a:endParaRPr>
                    </a:p>
                  </a:txBody>
                  <a:tcPr marL="61139" marR="61139" marT="30570" marB="30570" anchor="ctr">
                    <a:lnL>
                      <a:noFill/>
                    </a:lnL>
                    <a:lnR>
                      <a:noFill/>
                    </a:lnR>
                    <a:lnT>
                      <a:noFill/>
                    </a:lnT>
                    <a:lnB>
                      <a:noFill/>
                    </a:lnB>
                  </a:tcPr>
                </a:tc>
                <a:extLst>
                  <a:ext uri="{0D108BD9-81ED-4DB2-BD59-A6C34878D82A}">
                    <a16:rowId xmlns:a16="http://schemas.microsoft.com/office/drawing/2014/main" val="3684843149"/>
                  </a:ext>
                </a:extLst>
              </a:tr>
              <a:tr h="1912031">
                <a:tc>
                  <a:txBody>
                    <a:bodyPr/>
                    <a:lstStyle/>
                    <a:p>
                      <a:pPr algn="l"/>
                      <a:r>
                        <a:rPr lang="en-US" sz="1200" dirty="0"/>
                        <a:t> </a:t>
                      </a:r>
                    </a:p>
                  </a:txBody>
                  <a:tcPr marL="61139" marR="61139" marT="30570" marB="30570">
                    <a:lnL>
                      <a:noFill/>
                    </a:lnL>
                    <a:lnR>
                      <a:noFill/>
                    </a:lnR>
                    <a:lnT>
                      <a:noFill/>
                    </a:lnT>
                    <a:lnB>
                      <a:noFill/>
                    </a:lnB>
                  </a:tcPr>
                </a:tc>
                <a:tc vMerge="1">
                  <a:txBody>
                    <a:bodyPr/>
                    <a:lstStyle/>
                    <a:p>
                      <a:pPr algn="l"/>
                      <a:endParaRPr lang="en-US" sz="1200" dirty="0">
                        <a:solidFill>
                          <a:schemeClr val="bg2"/>
                        </a:solidFill>
                      </a:endParaRPr>
                    </a:p>
                  </a:txBody>
                  <a:tcPr marL="61139" marR="61139" marT="30570" marB="30570" anchor="ctr">
                    <a:lnL>
                      <a:noFill/>
                    </a:lnL>
                    <a:lnR>
                      <a:noFill/>
                    </a:lnR>
                    <a:lnT>
                      <a:noFill/>
                    </a:lnT>
                    <a:lnB>
                      <a:noFill/>
                    </a:lnB>
                  </a:tcPr>
                </a:tc>
                <a:extLst>
                  <a:ext uri="{0D108BD9-81ED-4DB2-BD59-A6C34878D82A}">
                    <a16:rowId xmlns:a16="http://schemas.microsoft.com/office/drawing/2014/main" val="1885628705"/>
                  </a:ext>
                </a:extLst>
              </a:tr>
            </a:tbl>
          </a:graphicData>
        </a:graphic>
      </p:graphicFrame>
      <p:pic>
        <p:nvPicPr>
          <p:cNvPr id="1026" name="Picture 2">
            <a:extLst>
              <a:ext uri="{FF2B5EF4-FFF2-40B4-BE49-F238E27FC236}">
                <a16:creationId xmlns:a16="http://schemas.microsoft.com/office/drawing/2014/main" id="{38DFBB00-FA8E-4A54-A499-E35BF8C29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67" y="1517419"/>
            <a:ext cx="1316074" cy="11416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DCCF799-64F0-4BB4-9B08-9588CF419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5" y="3145701"/>
            <a:ext cx="1316736" cy="12238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EF2955-B916-4E77-9232-ECF96AD8F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67" y="4783650"/>
            <a:ext cx="1316074" cy="11416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D4AB51F-2206-458C-A650-4EE087428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147" y="1442438"/>
            <a:ext cx="1300013" cy="1141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3072CC-260B-4E04-A52C-FF03B08877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5697" y="3081636"/>
            <a:ext cx="1300013" cy="11978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B87C5431-B723-40FE-A7D4-B9966A288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1027" y="4727459"/>
            <a:ext cx="1329115" cy="11978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6" name="Content Placeholder 6">
            <a:extLst>
              <a:ext uri="{FF2B5EF4-FFF2-40B4-BE49-F238E27FC236}">
                <a16:creationId xmlns:a16="http://schemas.microsoft.com/office/drawing/2014/main" id="{6AE2F1B8-E626-42B6-B749-E7666C4BDE29}"/>
              </a:ext>
            </a:extLst>
          </p:cNvPr>
          <p:cNvGraphicFramePr>
            <a:graphicFrameLocks/>
          </p:cNvGraphicFramePr>
          <p:nvPr>
            <p:extLst>
              <p:ext uri="{D42A27DB-BD31-4B8C-83A1-F6EECF244321}">
                <p14:modId xmlns:p14="http://schemas.microsoft.com/office/powerpoint/2010/main" val="1142258629"/>
              </p:ext>
            </p:extLst>
          </p:nvPr>
        </p:nvGraphicFramePr>
        <p:xfrm>
          <a:off x="1453925" y="1286633"/>
          <a:ext cx="3057246" cy="4945932"/>
        </p:xfrm>
        <a:graphic>
          <a:graphicData uri="http://schemas.openxmlformats.org/drawingml/2006/table">
            <a:tbl>
              <a:tblPr/>
              <a:tblGrid>
                <a:gridCol w="3057246">
                  <a:extLst>
                    <a:ext uri="{9D8B030D-6E8A-4147-A177-3AD203B41FA5}">
                      <a16:colId xmlns:a16="http://schemas.microsoft.com/office/drawing/2014/main" val="366475402"/>
                    </a:ext>
                  </a:extLst>
                </a:gridCol>
              </a:tblGrid>
              <a:tr h="4945932">
                <a:tc>
                  <a:txBody>
                    <a:bodyPr/>
                    <a:lstStyle/>
                    <a:p>
                      <a:pPr algn="l"/>
                      <a:r>
                        <a:rPr lang="en-US" sz="1800" dirty="0">
                          <a:solidFill>
                            <a:schemeClr val="tx1"/>
                          </a:solidFill>
                        </a:rPr>
                        <a:t>The average scores of both groups increase, while the score of the lower performing group increases even more.</a:t>
                      </a:r>
                    </a:p>
                    <a:p>
                      <a:pPr algn="l"/>
                      <a:endParaRPr lang="en-US" sz="1800" dirty="0">
                        <a:solidFill>
                          <a:schemeClr val="tx1"/>
                        </a:solidFill>
                      </a:endParaRPr>
                    </a:p>
                    <a:p>
                      <a:pPr algn="l"/>
                      <a:r>
                        <a:rPr lang="en-US" sz="1800" dirty="0">
                          <a:solidFill>
                            <a:schemeClr val="tx1"/>
                          </a:solidFill>
                        </a:rPr>
                        <a:t>The average score of the higher performing group does not change, while the score of the lower performing group increases.</a:t>
                      </a:r>
                    </a:p>
                    <a:p>
                      <a:pPr algn="l"/>
                      <a:endParaRPr lang="en-US" sz="1800" dirty="0">
                        <a:solidFill>
                          <a:schemeClr val="tx1"/>
                        </a:solidFill>
                      </a:endParaRPr>
                    </a:p>
                    <a:p>
                      <a:pPr algn="l"/>
                      <a:r>
                        <a:rPr lang="en-US" sz="1800" dirty="0">
                          <a:solidFill>
                            <a:schemeClr val="tx1"/>
                          </a:solidFill>
                        </a:rPr>
                        <a:t>The average score of the higher performing group declines, while the score of the lower performing group increases. </a:t>
                      </a:r>
                    </a:p>
                  </a:txBody>
                  <a:tcPr marL="61139" marR="61139" marT="30570" marB="30570" anchor="ctr">
                    <a:lnL>
                      <a:noFill/>
                    </a:lnL>
                    <a:lnR>
                      <a:noFill/>
                    </a:lnR>
                    <a:lnT>
                      <a:noFill/>
                    </a:lnT>
                    <a:lnB>
                      <a:noFill/>
                    </a:lnB>
                  </a:tcPr>
                </a:tc>
                <a:extLst>
                  <a:ext uri="{0D108BD9-81ED-4DB2-BD59-A6C34878D82A}">
                    <a16:rowId xmlns:a16="http://schemas.microsoft.com/office/drawing/2014/main" val="2231879457"/>
                  </a:ext>
                </a:extLst>
              </a:tr>
            </a:tbl>
          </a:graphicData>
        </a:graphic>
      </p:graphicFrame>
    </p:spTree>
    <p:extLst>
      <p:ext uri="{BB962C8B-B14F-4D97-AF65-F5344CB8AC3E}">
        <p14:creationId xmlns:p14="http://schemas.microsoft.com/office/powerpoint/2010/main" val="30578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EE02-F7CE-4D44-9408-6C769A685CF9}"/>
              </a:ext>
            </a:extLst>
          </p:cNvPr>
          <p:cNvSpPr>
            <a:spLocks noGrp="1"/>
          </p:cNvSpPr>
          <p:nvPr>
            <p:ph type="title"/>
          </p:nvPr>
        </p:nvSpPr>
        <p:spPr>
          <a:xfrm>
            <a:off x="228601" y="76202"/>
            <a:ext cx="7876659" cy="705853"/>
          </a:xfrm>
        </p:spPr>
        <p:txBody>
          <a:bodyPr>
            <a:noAutofit/>
          </a:bodyPr>
          <a:lstStyle/>
          <a:p>
            <a:r>
              <a:rPr lang="en-US" sz="3000" dirty="0"/>
              <a:t>Minnesota Comprehensive Assessments-III</a:t>
            </a:r>
          </a:p>
        </p:txBody>
      </p:sp>
      <p:sp>
        <p:nvSpPr>
          <p:cNvPr id="3" name="Slide Number Placeholder 2">
            <a:extLst>
              <a:ext uri="{FF2B5EF4-FFF2-40B4-BE49-F238E27FC236}">
                <a16:creationId xmlns:a16="http://schemas.microsoft.com/office/drawing/2014/main" id="{267B87B7-84D2-4258-8577-BC6E65BF0893}"/>
              </a:ext>
            </a:extLst>
          </p:cNvPr>
          <p:cNvSpPr>
            <a:spLocks noGrp="1"/>
          </p:cNvSpPr>
          <p:nvPr>
            <p:ph type="sldNum" sz="quarter" idx="4"/>
          </p:nvPr>
        </p:nvSpPr>
        <p:spPr/>
        <p:txBody>
          <a:bodyPr/>
          <a:lstStyle/>
          <a:p>
            <a:fld id="{DCBF5701-1E31-4102-832B-09F0AC47C2BD}" type="slidenum">
              <a:rPr lang="en-US" smtClean="0"/>
              <a:pPr/>
              <a:t>5</a:t>
            </a:fld>
            <a:endParaRPr lang="en-US" dirty="0"/>
          </a:p>
        </p:txBody>
      </p:sp>
      <p:sp>
        <p:nvSpPr>
          <p:cNvPr id="4" name="Text Placeholder 3">
            <a:extLst>
              <a:ext uri="{FF2B5EF4-FFF2-40B4-BE49-F238E27FC236}">
                <a16:creationId xmlns:a16="http://schemas.microsoft.com/office/drawing/2014/main" id="{2A78E896-0529-4D3E-A70D-406FDCFBC257}"/>
              </a:ext>
            </a:extLst>
          </p:cNvPr>
          <p:cNvSpPr>
            <a:spLocks noGrp="1"/>
          </p:cNvSpPr>
          <p:nvPr>
            <p:ph type="body" sz="quarter" idx="13"/>
          </p:nvPr>
        </p:nvSpPr>
        <p:spPr>
          <a:xfrm>
            <a:off x="228601" y="782055"/>
            <a:ext cx="8804106" cy="457451"/>
          </a:xfrm>
        </p:spPr>
        <p:txBody>
          <a:bodyPr/>
          <a:lstStyle/>
          <a:p>
            <a:r>
              <a:rPr lang="en-US" sz="2200" i="1" dirty="0"/>
              <a:t>Annual reading and math tests and reporting student performance is required by federal law.</a:t>
            </a:r>
          </a:p>
        </p:txBody>
      </p:sp>
      <p:sp>
        <p:nvSpPr>
          <p:cNvPr id="5" name="Text Placeholder 4">
            <a:extLst>
              <a:ext uri="{FF2B5EF4-FFF2-40B4-BE49-F238E27FC236}">
                <a16:creationId xmlns:a16="http://schemas.microsoft.com/office/drawing/2014/main" id="{02D67E0F-A7A4-46D1-B051-55E4333EF3F5}"/>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C77B5B1E-268D-4F82-9186-A2D079D8B780}"/>
              </a:ext>
            </a:extLst>
          </p:cNvPr>
          <p:cNvSpPr>
            <a:spLocks noGrp="1"/>
          </p:cNvSpPr>
          <p:nvPr>
            <p:ph sz="quarter" idx="15"/>
          </p:nvPr>
        </p:nvSpPr>
        <p:spPr>
          <a:xfrm>
            <a:off x="228600" y="1541871"/>
            <a:ext cx="8705850" cy="4768813"/>
          </a:xfrm>
        </p:spPr>
        <p:txBody>
          <a:bodyPr/>
          <a:lstStyle/>
          <a:p>
            <a:pPr>
              <a:spcBef>
                <a:spcPts val="600"/>
              </a:spcBef>
            </a:pPr>
            <a:r>
              <a:rPr lang="en-US" sz="2000" dirty="0"/>
              <a:t>Minnesota Comprehensive Assessments (MCA-III) are the annual statewide tests that measure student progress toward Minnesota's academic standards. </a:t>
            </a:r>
          </a:p>
          <a:p>
            <a:pPr>
              <a:spcBef>
                <a:spcPts val="600"/>
              </a:spcBef>
            </a:pPr>
            <a:r>
              <a:rPr lang="en-US" sz="2000" dirty="0"/>
              <a:t>All public school students take a reading and math test in grades 3-8 and high school.</a:t>
            </a:r>
          </a:p>
          <a:p>
            <a:pPr>
              <a:spcBef>
                <a:spcPts val="600"/>
              </a:spcBef>
            </a:pPr>
            <a:r>
              <a:rPr lang="en-US" sz="2000" dirty="0">
                <a:ea typeface="MS PGothic" pitchFamily="34" charset="-128"/>
                <a:cs typeface="ＭＳ Ｐゴシック"/>
              </a:rPr>
              <a:t>MCA-III reports results as percent of students by the four achievement levels (Does Not Meet, Partially Meets, Meets, and Exceeds) and scale scores.</a:t>
            </a:r>
            <a:endParaRPr lang="en-US" sz="2000" dirty="0"/>
          </a:p>
          <a:p>
            <a:pPr>
              <a:spcBef>
                <a:spcPts val="600"/>
              </a:spcBef>
            </a:pPr>
            <a:r>
              <a:rPr lang="en-US" sz="2000" dirty="0"/>
              <a:t>Results are reported by student, student groups, school, district and state.</a:t>
            </a:r>
          </a:p>
          <a:p>
            <a:pPr>
              <a:spcBef>
                <a:spcPts val="600"/>
              </a:spcBef>
            </a:pPr>
            <a:r>
              <a:rPr lang="en-US" sz="2000" b="1" dirty="0"/>
              <a:t>Performance on the MCA-III is not comparable to other state tests because the standards, items, and expectations differ.</a:t>
            </a:r>
          </a:p>
        </p:txBody>
      </p:sp>
    </p:spTree>
    <p:extLst>
      <p:ext uri="{BB962C8B-B14F-4D97-AF65-F5344CB8AC3E}">
        <p14:creationId xmlns:p14="http://schemas.microsoft.com/office/powerpoint/2010/main" val="98865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D35B-0AC9-4B07-B21A-881A565927A3}"/>
              </a:ext>
            </a:extLst>
          </p:cNvPr>
          <p:cNvSpPr>
            <a:spLocks noGrp="1"/>
          </p:cNvSpPr>
          <p:nvPr>
            <p:ph type="title"/>
          </p:nvPr>
        </p:nvSpPr>
        <p:spPr>
          <a:xfrm>
            <a:off x="117020" y="49360"/>
            <a:ext cx="8606354" cy="705853"/>
          </a:xfrm>
        </p:spPr>
        <p:txBody>
          <a:bodyPr>
            <a:noAutofit/>
          </a:bodyPr>
          <a:lstStyle/>
          <a:p>
            <a:r>
              <a:rPr lang="en-US" sz="2700" b="0" dirty="0"/>
              <a:t>National Assessment of Educational Progress (NAEP)</a:t>
            </a:r>
          </a:p>
        </p:txBody>
      </p:sp>
      <p:sp>
        <p:nvSpPr>
          <p:cNvPr id="3" name="Slide Number Placeholder 2">
            <a:extLst>
              <a:ext uri="{FF2B5EF4-FFF2-40B4-BE49-F238E27FC236}">
                <a16:creationId xmlns:a16="http://schemas.microsoft.com/office/drawing/2014/main" id="{ECD2922F-A608-41AF-9E52-F392B0FC951A}"/>
              </a:ext>
            </a:extLst>
          </p:cNvPr>
          <p:cNvSpPr>
            <a:spLocks noGrp="1"/>
          </p:cNvSpPr>
          <p:nvPr>
            <p:ph type="sldNum" sz="quarter" idx="4"/>
          </p:nvPr>
        </p:nvSpPr>
        <p:spPr/>
        <p:txBody>
          <a:bodyPr/>
          <a:lstStyle/>
          <a:p>
            <a:fld id="{DCBF5701-1E31-4102-832B-09F0AC47C2BD}" type="slidenum">
              <a:rPr lang="en-US" smtClean="0"/>
              <a:pPr/>
              <a:t>6</a:t>
            </a:fld>
            <a:endParaRPr lang="en-US" dirty="0"/>
          </a:p>
        </p:txBody>
      </p:sp>
      <p:sp>
        <p:nvSpPr>
          <p:cNvPr id="4" name="Text Placeholder 3">
            <a:extLst>
              <a:ext uri="{FF2B5EF4-FFF2-40B4-BE49-F238E27FC236}">
                <a16:creationId xmlns:a16="http://schemas.microsoft.com/office/drawing/2014/main" id="{97CAC287-5952-47D7-AF1F-8CC24E5B2F35}"/>
              </a:ext>
            </a:extLst>
          </p:cNvPr>
          <p:cNvSpPr>
            <a:spLocks noGrp="1"/>
          </p:cNvSpPr>
          <p:nvPr>
            <p:ph type="body" sz="quarter" idx="13"/>
          </p:nvPr>
        </p:nvSpPr>
        <p:spPr>
          <a:xfrm>
            <a:off x="228601" y="782055"/>
            <a:ext cx="8494773" cy="457451"/>
          </a:xfrm>
        </p:spPr>
        <p:txBody>
          <a:bodyPr/>
          <a:lstStyle/>
          <a:p>
            <a:r>
              <a:rPr lang="en-US" i="1" dirty="0"/>
              <a:t>State participation in NAEP is required by federal law.</a:t>
            </a:r>
          </a:p>
        </p:txBody>
      </p:sp>
      <p:sp>
        <p:nvSpPr>
          <p:cNvPr id="5" name="Text Placeholder 4">
            <a:extLst>
              <a:ext uri="{FF2B5EF4-FFF2-40B4-BE49-F238E27FC236}">
                <a16:creationId xmlns:a16="http://schemas.microsoft.com/office/drawing/2014/main" id="{B76522DA-40A6-4280-80E9-3D391C377DA1}"/>
              </a:ext>
            </a:extLst>
          </p:cNvPr>
          <p:cNvSpPr>
            <a:spLocks noGrp="1"/>
          </p:cNvSpPr>
          <p:nvPr>
            <p:ph type="body" sz="quarter" idx="14"/>
          </p:nvPr>
        </p:nvSpPr>
        <p:spPr/>
        <p:txBody>
          <a:bodyPr/>
          <a:lstStyle/>
          <a:p>
            <a:endParaRPr lang="en-US"/>
          </a:p>
        </p:txBody>
      </p:sp>
      <p:sp>
        <p:nvSpPr>
          <p:cNvPr id="6" name="Content Placeholder 5">
            <a:extLst>
              <a:ext uri="{FF2B5EF4-FFF2-40B4-BE49-F238E27FC236}">
                <a16:creationId xmlns:a16="http://schemas.microsoft.com/office/drawing/2014/main" id="{24DAD069-E7E4-498E-9883-897F14D45635}"/>
              </a:ext>
            </a:extLst>
          </p:cNvPr>
          <p:cNvSpPr>
            <a:spLocks noGrp="1"/>
          </p:cNvSpPr>
          <p:nvPr>
            <p:ph sz="quarter" idx="15"/>
          </p:nvPr>
        </p:nvSpPr>
        <p:spPr>
          <a:xfrm>
            <a:off x="193830" y="1305017"/>
            <a:ext cx="8804107" cy="4768813"/>
          </a:xfrm>
        </p:spPr>
        <p:txBody>
          <a:bodyPr/>
          <a:lstStyle/>
          <a:p>
            <a:pPr>
              <a:spcBef>
                <a:spcPts val="600"/>
              </a:spcBef>
            </a:pPr>
            <a:r>
              <a:rPr lang="en-US" sz="2000" dirty="0"/>
              <a:t>With the passage of No Child Left Behind of 2001, states receiving Title I funding are required to participate in NAEP reading and mathematics at grades 4 and 8 every two years.</a:t>
            </a:r>
          </a:p>
          <a:p>
            <a:pPr>
              <a:spcBef>
                <a:spcPts val="600"/>
              </a:spcBef>
            </a:pPr>
            <a:r>
              <a:rPr lang="en-US" sz="2000" dirty="0"/>
              <a:t>NAEP is administered to a sample of students who represent the student population of the nation, states, and some districts.  NAEP is not designed to report results for individual students or schools.</a:t>
            </a:r>
          </a:p>
          <a:p>
            <a:pPr>
              <a:spcBef>
                <a:spcPts val="600"/>
              </a:spcBef>
            </a:pPr>
            <a:r>
              <a:rPr lang="en-US" sz="2000" dirty="0">
                <a:ea typeface="MS PGothic" pitchFamily="34" charset="-128"/>
                <a:cs typeface="ＭＳ Ｐゴシック"/>
              </a:rPr>
              <a:t>NAEP reports results as percent of </a:t>
            </a:r>
            <a:r>
              <a:rPr lang="en-US" sz="2000" dirty="0"/>
              <a:t>students by achievement level (Below Basic, Basic, Proficient and Advanced) and Scale Scores.</a:t>
            </a:r>
          </a:p>
          <a:p>
            <a:pPr>
              <a:spcBef>
                <a:spcPts val="600"/>
              </a:spcBef>
            </a:pPr>
            <a:r>
              <a:rPr lang="en-US" sz="2000" dirty="0"/>
              <a:t>Results are reported by student groups, not all states have reportable results for all student groups.</a:t>
            </a:r>
          </a:p>
          <a:p>
            <a:pPr>
              <a:spcBef>
                <a:spcPts val="600"/>
              </a:spcBef>
            </a:pPr>
            <a:r>
              <a:rPr lang="en-US" sz="2000" b="1" dirty="0"/>
              <a:t>NAEP is the only objective student learning outcome measure available for apples-to-apples state comparisons.</a:t>
            </a:r>
          </a:p>
          <a:p>
            <a:endParaRPr lang="en-US" sz="2000" dirty="0"/>
          </a:p>
        </p:txBody>
      </p:sp>
    </p:spTree>
    <p:extLst>
      <p:ext uri="{BB962C8B-B14F-4D97-AF65-F5344CB8AC3E}">
        <p14:creationId xmlns:p14="http://schemas.microsoft.com/office/powerpoint/2010/main" val="87343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D641-43CA-43FE-9B7A-BDCA541A02A9}"/>
              </a:ext>
            </a:extLst>
          </p:cNvPr>
          <p:cNvSpPr>
            <a:spLocks noGrp="1"/>
          </p:cNvSpPr>
          <p:nvPr>
            <p:ph type="title"/>
          </p:nvPr>
        </p:nvSpPr>
        <p:spPr>
          <a:xfrm>
            <a:off x="228601" y="76202"/>
            <a:ext cx="8260709" cy="705853"/>
          </a:xfrm>
        </p:spPr>
        <p:txBody>
          <a:bodyPr>
            <a:normAutofit/>
          </a:bodyPr>
          <a:lstStyle/>
          <a:p>
            <a:r>
              <a:rPr lang="en-US" dirty="0"/>
              <a:t>Proficiency and achievement gaps</a:t>
            </a:r>
          </a:p>
        </p:txBody>
      </p:sp>
      <p:sp>
        <p:nvSpPr>
          <p:cNvPr id="3" name="Text Placeholder 2">
            <a:extLst>
              <a:ext uri="{FF2B5EF4-FFF2-40B4-BE49-F238E27FC236}">
                <a16:creationId xmlns:a16="http://schemas.microsoft.com/office/drawing/2014/main" id="{306B0CCF-A140-4AC4-B8F7-7300DB729FAD}"/>
              </a:ext>
            </a:extLst>
          </p:cNvPr>
          <p:cNvSpPr>
            <a:spLocks noGrp="1"/>
          </p:cNvSpPr>
          <p:nvPr>
            <p:ph type="body" sz="quarter" idx="13"/>
          </p:nvPr>
        </p:nvSpPr>
        <p:spPr>
          <a:xfrm>
            <a:off x="193830" y="817460"/>
            <a:ext cx="8838877" cy="705853"/>
          </a:xfrm>
        </p:spPr>
        <p:txBody>
          <a:bodyPr anchor="t"/>
          <a:lstStyle/>
          <a:p>
            <a:r>
              <a:rPr lang="en-US" sz="2000" i="1" dirty="0"/>
              <a:t>Comparing proficiency and achievement gaps on the MCA-III and NAEP.</a:t>
            </a:r>
          </a:p>
        </p:txBody>
      </p:sp>
      <p:graphicFrame>
        <p:nvGraphicFramePr>
          <p:cNvPr id="9" name="Content Placeholder 8">
            <a:extLst>
              <a:ext uri="{FF2B5EF4-FFF2-40B4-BE49-F238E27FC236}">
                <a16:creationId xmlns:a16="http://schemas.microsoft.com/office/drawing/2014/main" id="{4B43A592-2F65-47A3-8793-82E72E1B139B}"/>
              </a:ext>
            </a:extLst>
          </p:cNvPr>
          <p:cNvGraphicFramePr>
            <a:graphicFrameLocks noGrp="1"/>
          </p:cNvGraphicFramePr>
          <p:nvPr>
            <p:ph sz="quarter" idx="15"/>
            <p:extLst>
              <p:ext uri="{D42A27DB-BD31-4B8C-83A1-F6EECF244321}">
                <p14:modId xmlns:p14="http://schemas.microsoft.com/office/powerpoint/2010/main" val="4183382568"/>
              </p:ext>
            </p:extLst>
          </p:nvPr>
        </p:nvGraphicFramePr>
        <p:xfrm>
          <a:off x="256196" y="1399918"/>
          <a:ext cx="8679922" cy="1390652"/>
        </p:xfrm>
        <a:graphic>
          <a:graphicData uri="http://schemas.openxmlformats.org/drawingml/2006/table">
            <a:tbl>
              <a:tblPr>
                <a:tableStyleId>{F5AB1C69-6EDB-4FF4-983F-18BD219EF322}</a:tableStyleId>
              </a:tblPr>
              <a:tblGrid>
                <a:gridCol w="5128094">
                  <a:extLst>
                    <a:ext uri="{9D8B030D-6E8A-4147-A177-3AD203B41FA5}">
                      <a16:colId xmlns:a16="http://schemas.microsoft.com/office/drawing/2014/main" val="3488360668"/>
                    </a:ext>
                  </a:extLst>
                </a:gridCol>
                <a:gridCol w="918107">
                  <a:extLst>
                    <a:ext uri="{9D8B030D-6E8A-4147-A177-3AD203B41FA5}">
                      <a16:colId xmlns:a16="http://schemas.microsoft.com/office/drawing/2014/main" val="3532821626"/>
                    </a:ext>
                  </a:extLst>
                </a:gridCol>
                <a:gridCol w="931694">
                  <a:extLst>
                    <a:ext uri="{9D8B030D-6E8A-4147-A177-3AD203B41FA5}">
                      <a16:colId xmlns:a16="http://schemas.microsoft.com/office/drawing/2014/main" val="1924471376"/>
                    </a:ext>
                  </a:extLst>
                </a:gridCol>
                <a:gridCol w="854053">
                  <a:extLst>
                    <a:ext uri="{9D8B030D-6E8A-4147-A177-3AD203B41FA5}">
                      <a16:colId xmlns:a16="http://schemas.microsoft.com/office/drawing/2014/main" val="194409723"/>
                    </a:ext>
                  </a:extLst>
                </a:gridCol>
                <a:gridCol w="847974">
                  <a:extLst>
                    <a:ext uri="{9D8B030D-6E8A-4147-A177-3AD203B41FA5}">
                      <a16:colId xmlns:a16="http://schemas.microsoft.com/office/drawing/2014/main" val="128667285"/>
                    </a:ext>
                  </a:extLst>
                </a:gridCol>
              </a:tblGrid>
              <a:tr h="32223">
                <a:tc>
                  <a:txBody>
                    <a:bodyPr/>
                    <a:lstStyle/>
                    <a:p>
                      <a:pPr algn="ctr" fontAlgn="ctr"/>
                      <a:r>
                        <a:rPr lang="en-US" sz="1800" u="none" strike="noStrike" dirty="0">
                          <a:solidFill>
                            <a:schemeClr val="bg1"/>
                          </a:solidFill>
                          <a:effectLst/>
                        </a:rPr>
                        <a:t>Minnesota 2019 MCA-III vs NAEP</a:t>
                      </a:r>
                    </a:p>
                    <a:p>
                      <a:pPr algn="ctr" fontAlgn="ctr"/>
                      <a:r>
                        <a:rPr lang="en-US" sz="1800" b="0" i="0" u="none" strike="noStrike" dirty="0">
                          <a:solidFill>
                            <a:schemeClr val="bg1"/>
                          </a:solidFill>
                          <a:effectLst/>
                          <a:latin typeface="Arial" panose="020B0604020202020204" pitchFamily="34" charset="0"/>
                        </a:rPr>
                        <a:t>Proficiency Gap</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800" u="none" strike="noStrike" dirty="0">
                          <a:solidFill>
                            <a:schemeClr val="bg1"/>
                          </a:solidFill>
                          <a:effectLst/>
                        </a:rPr>
                        <a:t>Reading Grade 4</a:t>
                      </a:r>
                      <a:endParaRPr lang="en-US" sz="1800" b="0" i="0" u="none" strike="noStrike" dirty="0">
                        <a:solidFill>
                          <a:schemeClr val="bg1"/>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800" u="none" strike="noStrike" dirty="0">
                          <a:solidFill>
                            <a:schemeClr val="bg1"/>
                          </a:solidFill>
                          <a:effectLst/>
                        </a:rPr>
                        <a:t>Reading Grade 8</a:t>
                      </a:r>
                      <a:endParaRPr lang="en-US" sz="1800" b="0" i="0" u="none" strike="noStrike" dirty="0">
                        <a:solidFill>
                          <a:schemeClr val="bg1"/>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800" u="none" strike="noStrike" dirty="0">
                          <a:solidFill>
                            <a:schemeClr val="bg1"/>
                          </a:solidFill>
                          <a:effectLst/>
                        </a:rPr>
                        <a:t>Math Grade 4</a:t>
                      </a:r>
                      <a:endParaRPr lang="en-US" sz="1800" b="0" i="0" u="none" strike="noStrike" dirty="0">
                        <a:solidFill>
                          <a:schemeClr val="bg1"/>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800" u="none" strike="noStrike" dirty="0">
                          <a:solidFill>
                            <a:schemeClr val="bg1"/>
                          </a:solidFill>
                          <a:effectLst/>
                        </a:rPr>
                        <a:t>Math Grade 8</a:t>
                      </a:r>
                      <a:endParaRPr lang="en-US" sz="1800" b="0" i="0" u="none" strike="noStrike" dirty="0">
                        <a:solidFill>
                          <a:schemeClr val="bg1"/>
                        </a:solidFill>
                        <a:effectLst/>
                        <a:latin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702360599"/>
                  </a:ext>
                </a:extLst>
              </a:tr>
              <a:tr h="268835">
                <a:tc>
                  <a:txBody>
                    <a:bodyPr/>
                    <a:lstStyle/>
                    <a:p>
                      <a:pPr algn="l" fontAlgn="b"/>
                      <a:r>
                        <a:rPr lang="en-US" sz="1800" u="none" strike="noStrike" dirty="0">
                          <a:effectLst/>
                        </a:rPr>
                        <a:t>2019 MCA-III Meets and Exceeds</a:t>
                      </a:r>
                      <a:endParaRPr lang="en-US" sz="1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rPr>
                        <a:t>58%</a:t>
                      </a:r>
                      <a:endParaRPr lang="en-US" sz="1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rPr>
                        <a:t>64%</a:t>
                      </a:r>
                      <a:endParaRPr lang="en-US" sz="1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98414"/>
                  </a:ext>
                </a:extLst>
              </a:tr>
              <a:tr h="268835">
                <a:tc>
                  <a:txBody>
                    <a:bodyPr/>
                    <a:lstStyle/>
                    <a:p>
                      <a:pPr algn="l" fontAlgn="b"/>
                      <a:r>
                        <a:rPr lang="en-US" sz="1800" u="none" strike="noStrike" dirty="0">
                          <a:solidFill>
                            <a:schemeClr val="tx1"/>
                          </a:solidFill>
                          <a:effectLst/>
                        </a:rPr>
                        <a:t>2019 NAEP Proficient and Advanced</a:t>
                      </a:r>
                      <a:endParaRPr lang="en-US" sz="1800" b="0" i="0" u="none" strike="noStrike" dirty="0">
                        <a:solidFill>
                          <a:schemeClr val="tx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solidFill>
                            <a:schemeClr val="tx1"/>
                          </a:solidFill>
                          <a:effectLst/>
                        </a:rPr>
                        <a:t>38%</a:t>
                      </a:r>
                      <a:endParaRPr lang="en-US" sz="1800" b="0" i="0" u="none" strike="noStrike" dirty="0">
                        <a:solidFill>
                          <a:schemeClr val="tx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solidFill>
                            <a:schemeClr val="tx1"/>
                          </a:solidFill>
                          <a:effectLst/>
                        </a:rPr>
                        <a:t>34%</a:t>
                      </a:r>
                      <a:endParaRPr lang="en-US" sz="1800" b="0" i="0" u="none" strike="noStrike" dirty="0">
                        <a:solidFill>
                          <a:schemeClr val="tx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solidFill>
                            <a:schemeClr val="tx1"/>
                          </a:solidFill>
                          <a:effectLst/>
                        </a:rPr>
                        <a:t>52%</a:t>
                      </a:r>
                      <a:endParaRPr lang="en-US" sz="1800" b="0" i="0" u="none" strike="noStrike" dirty="0">
                        <a:solidFill>
                          <a:schemeClr val="tx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solidFill>
                            <a:schemeClr val="tx1"/>
                          </a:solidFill>
                          <a:effectLst/>
                        </a:rPr>
                        <a:t>44%</a:t>
                      </a:r>
                      <a:endParaRPr lang="en-US" sz="1800" b="0" i="0" u="none" strike="noStrike" dirty="0">
                        <a:solidFill>
                          <a:schemeClr val="tx1"/>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362285"/>
                  </a:ext>
                </a:extLst>
              </a:tr>
              <a:tr h="230430">
                <a:tc>
                  <a:txBody>
                    <a:bodyPr/>
                    <a:lstStyle/>
                    <a:p>
                      <a:pPr algn="l" fontAlgn="b"/>
                      <a:r>
                        <a:rPr lang="en-US" sz="1800" b="0" i="1" u="none" strike="noStrike" dirty="0">
                          <a:solidFill>
                            <a:srgbClr val="000000"/>
                          </a:solidFill>
                          <a:effectLst/>
                          <a:latin typeface="+mn-lt"/>
                        </a:rPr>
                        <a:t>NAEP difference from MCA-III Proficiency</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800" b="1" i="1" u="none" strike="noStrike" dirty="0">
                          <a:solidFill>
                            <a:srgbClr val="000000"/>
                          </a:solidFill>
                          <a:effectLst/>
                          <a:latin typeface="+mn-lt"/>
                        </a:rPr>
                        <a:t>-17%</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800" b="1" i="1" u="none" strike="noStrike" dirty="0">
                          <a:solidFill>
                            <a:srgbClr val="000000"/>
                          </a:solidFill>
                          <a:effectLst/>
                          <a:latin typeface="+mn-lt"/>
                        </a:rPr>
                        <a:t>-23%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800" b="1" i="1" u="none" strike="noStrike" dirty="0">
                          <a:solidFill>
                            <a:srgbClr val="000000"/>
                          </a:solidFill>
                          <a:effectLst/>
                          <a:latin typeface="+mn-lt"/>
                        </a:rPr>
                        <a:t>-11%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US" sz="1800" b="1" i="1" u="none" strike="noStrike" dirty="0">
                          <a:solidFill>
                            <a:srgbClr val="000000"/>
                          </a:solidFill>
                          <a:effectLst/>
                          <a:latin typeface="+mn-lt"/>
                        </a:rPr>
                        <a:t>-10%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05409867"/>
                  </a:ext>
                </a:extLst>
              </a:tr>
            </a:tbl>
          </a:graphicData>
        </a:graphic>
      </p:graphicFrame>
      <p:sp>
        <p:nvSpPr>
          <p:cNvPr id="5" name="Slide Number Placeholder 4">
            <a:extLst>
              <a:ext uri="{FF2B5EF4-FFF2-40B4-BE49-F238E27FC236}">
                <a16:creationId xmlns:a16="http://schemas.microsoft.com/office/drawing/2014/main" id="{820147DA-A138-4113-AC57-3843323D64A7}"/>
              </a:ext>
            </a:extLst>
          </p:cNvPr>
          <p:cNvSpPr>
            <a:spLocks noGrp="1"/>
          </p:cNvSpPr>
          <p:nvPr>
            <p:ph type="sldNum" sz="quarter" idx="4"/>
          </p:nvPr>
        </p:nvSpPr>
        <p:spPr/>
        <p:txBody>
          <a:bodyPr/>
          <a:lstStyle/>
          <a:p>
            <a:fld id="{DCBF5701-1E31-4102-832B-09F0AC47C2BD}" type="slidenum">
              <a:rPr lang="en-US" smtClean="0"/>
              <a:pPr/>
              <a:t>7</a:t>
            </a:fld>
            <a:endParaRPr lang="en-US"/>
          </a:p>
        </p:txBody>
      </p:sp>
      <p:graphicFrame>
        <p:nvGraphicFramePr>
          <p:cNvPr id="6" name="Table 5">
            <a:extLst>
              <a:ext uri="{FF2B5EF4-FFF2-40B4-BE49-F238E27FC236}">
                <a16:creationId xmlns:a16="http://schemas.microsoft.com/office/drawing/2014/main" id="{311262CA-3598-49B5-9482-2B85932E180A}"/>
              </a:ext>
            </a:extLst>
          </p:cNvPr>
          <p:cNvGraphicFramePr>
            <a:graphicFrameLocks noGrp="1"/>
          </p:cNvGraphicFramePr>
          <p:nvPr>
            <p:extLst>
              <p:ext uri="{D42A27DB-BD31-4B8C-83A1-F6EECF244321}">
                <p14:modId xmlns:p14="http://schemas.microsoft.com/office/powerpoint/2010/main" val="89070912"/>
              </p:ext>
            </p:extLst>
          </p:nvPr>
        </p:nvGraphicFramePr>
        <p:xfrm>
          <a:off x="245179" y="4853750"/>
          <a:ext cx="8690939" cy="1390652"/>
        </p:xfrm>
        <a:graphic>
          <a:graphicData uri="http://schemas.openxmlformats.org/drawingml/2006/table">
            <a:tbl>
              <a:tblPr>
                <a:tableStyleId>{5C22544A-7EE6-4342-B048-85BDC9FD1C3A}</a:tableStyleId>
              </a:tblPr>
              <a:tblGrid>
                <a:gridCol w="5149905">
                  <a:extLst>
                    <a:ext uri="{9D8B030D-6E8A-4147-A177-3AD203B41FA5}">
                      <a16:colId xmlns:a16="http://schemas.microsoft.com/office/drawing/2014/main" val="2615258410"/>
                    </a:ext>
                  </a:extLst>
                </a:gridCol>
                <a:gridCol w="896770">
                  <a:extLst>
                    <a:ext uri="{9D8B030D-6E8A-4147-A177-3AD203B41FA5}">
                      <a16:colId xmlns:a16="http://schemas.microsoft.com/office/drawing/2014/main" val="444377825"/>
                    </a:ext>
                  </a:extLst>
                </a:gridCol>
                <a:gridCol w="943059">
                  <a:extLst>
                    <a:ext uri="{9D8B030D-6E8A-4147-A177-3AD203B41FA5}">
                      <a16:colId xmlns:a16="http://schemas.microsoft.com/office/drawing/2014/main" val="1698147023"/>
                    </a:ext>
                  </a:extLst>
                </a:gridCol>
                <a:gridCol w="832111">
                  <a:extLst>
                    <a:ext uri="{9D8B030D-6E8A-4147-A177-3AD203B41FA5}">
                      <a16:colId xmlns:a16="http://schemas.microsoft.com/office/drawing/2014/main" val="3078007835"/>
                    </a:ext>
                  </a:extLst>
                </a:gridCol>
                <a:gridCol w="869094">
                  <a:extLst>
                    <a:ext uri="{9D8B030D-6E8A-4147-A177-3AD203B41FA5}">
                      <a16:colId xmlns:a16="http://schemas.microsoft.com/office/drawing/2014/main" val="3836649987"/>
                    </a:ext>
                  </a:extLst>
                </a:gridCol>
              </a:tblGrid>
              <a:tr h="130612">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Minnesota 2019 NAEP</a:t>
                      </a:r>
                    </a:p>
                    <a:p>
                      <a:pPr marL="0" algn="ctr" defTabSz="914400" rtl="0" eaLnBrk="1" fontAlgn="ctr" latinLnBrk="0" hangingPunct="1"/>
                      <a:r>
                        <a:rPr lang="en-US" sz="1800" u="none" strike="noStrike" kern="1200" dirty="0">
                          <a:solidFill>
                            <a:schemeClr val="bg1"/>
                          </a:solidFill>
                          <a:effectLst/>
                          <a:latin typeface="+mn-lt"/>
                          <a:ea typeface="+mn-ea"/>
                          <a:cs typeface="+mn-cs"/>
                        </a:rPr>
                        <a:t>White-Black Achievement Gap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Reading Grade 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Reading Grade 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Math Grade 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Math Grade 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70300506"/>
                  </a:ext>
                </a:extLst>
              </a:tr>
              <a:tr h="265915">
                <a:tc>
                  <a:txBody>
                    <a:bodyPr/>
                    <a:lstStyle/>
                    <a:p>
                      <a:pPr algn="l" rtl="0" fontAlgn="b"/>
                      <a:r>
                        <a:rPr lang="en-US" sz="1800" u="none" strike="noStrike" kern="1200" dirty="0">
                          <a:solidFill>
                            <a:schemeClr val="dk1"/>
                          </a:solidFill>
                          <a:effectLst/>
                          <a:latin typeface="+mn-lt"/>
                          <a:ea typeface="+mn-ea"/>
                          <a:cs typeface="+mn-cs"/>
                        </a:rPr>
                        <a:t>White Students 2019 </a:t>
                      </a:r>
                      <a:r>
                        <a:rPr lang="en-US" sz="1800" b="1" u="none" strike="noStrike" kern="1200" dirty="0">
                          <a:solidFill>
                            <a:schemeClr val="dk1"/>
                          </a:solidFill>
                          <a:effectLst/>
                          <a:latin typeface="+mn-lt"/>
                          <a:ea typeface="+mn-ea"/>
                          <a:cs typeface="+mn-cs"/>
                        </a:rPr>
                        <a:t>NAEP</a:t>
                      </a:r>
                      <a:r>
                        <a:rPr lang="en-US" sz="1800" u="none" strike="noStrike" kern="1200" dirty="0">
                          <a:solidFill>
                            <a:schemeClr val="dk1"/>
                          </a:solidFill>
                          <a:effectLst/>
                          <a:latin typeface="+mn-lt"/>
                          <a:ea typeface="+mn-ea"/>
                          <a:cs typeface="+mn-cs"/>
                        </a:rPr>
                        <a:t> Proficient &amp; Above</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41%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65%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53%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620565"/>
                  </a:ext>
                </a:extLst>
              </a:tr>
              <a:tr h="247852">
                <a:tc>
                  <a:txBody>
                    <a:bodyPr/>
                    <a:lstStyle/>
                    <a:p>
                      <a:pPr algn="l" rtl="0" fontAlgn="b"/>
                      <a:r>
                        <a:rPr lang="en-US" sz="1800" u="none" strike="noStrike" kern="1200" dirty="0">
                          <a:solidFill>
                            <a:schemeClr val="dk1"/>
                          </a:solidFill>
                          <a:effectLst/>
                          <a:latin typeface="+mn-lt"/>
                          <a:ea typeface="+mn-ea"/>
                          <a:cs typeface="+mn-cs"/>
                        </a:rPr>
                        <a:t>Black Students 2019 </a:t>
                      </a:r>
                      <a:r>
                        <a:rPr lang="en-US" sz="1800" b="1" u="none" strike="noStrike" kern="1200" dirty="0">
                          <a:solidFill>
                            <a:schemeClr val="dk1"/>
                          </a:solidFill>
                          <a:effectLst/>
                          <a:latin typeface="+mn-lt"/>
                          <a:ea typeface="+mn-ea"/>
                          <a:cs typeface="+mn-cs"/>
                        </a:rPr>
                        <a:t>NAEP </a:t>
                      </a:r>
                      <a:r>
                        <a:rPr lang="en-US" sz="1800" u="none" strike="noStrike" kern="1200" dirty="0">
                          <a:solidFill>
                            <a:schemeClr val="dk1"/>
                          </a:solidFill>
                          <a:effectLst/>
                          <a:latin typeface="+mn-lt"/>
                          <a:ea typeface="+mn-ea"/>
                          <a:cs typeface="+mn-cs"/>
                        </a:rPr>
                        <a:t>Proficient &amp; Above</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19%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11%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26%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14%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180380"/>
                  </a:ext>
                </a:extLst>
              </a:tr>
              <a:tr h="0">
                <a:tc>
                  <a:txBody>
                    <a:bodyPr/>
                    <a:lstStyle/>
                    <a:p>
                      <a:pPr algn="l" rtl="0" fontAlgn="b"/>
                      <a:r>
                        <a:rPr lang="en-US" sz="1800" i="1" u="none" strike="noStrike" kern="1200" dirty="0">
                          <a:solidFill>
                            <a:schemeClr val="dk1"/>
                          </a:solidFill>
                          <a:effectLst/>
                          <a:latin typeface="+mn-lt"/>
                          <a:ea typeface="+mn-ea"/>
                          <a:cs typeface="+mn-cs"/>
                        </a:rPr>
                        <a:t>White-Black Achievement Gap NAEP Proficiency</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26%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30%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39%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39%</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31421509"/>
                  </a:ext>
                </a:extLst>
              </a:tr>
            </a:tbl>
          </a:graphicData>
        </a:graphic>
      </p:graphicFrame>
      <p:graphicFrame>
        <p:nvGraphicFramePr>
          <p:cNvPr id="10" name="Table 9">
            <a:extLst>
              <a:ext uri="{FF2B5EF4-FFF2-40B4-BE49-F238E27FC236}">
                <a16:creationId xmlns:a16="http://schemas.microsoft.com/office/drawing/2014/main" id="{D9B61A18-3943-4ECF-8FCE-73860B2EC0FB}"/>
              </a:ext>
            </a:extLst>
          </p:cNvPr>
          <p:cNvGraphicFramePr>
            <a:graphicFrameLocks noGrp="1"/>
          </p:cNvGraphicFramePr>
          <p:nvPr>
            <p:extLst>
              <p:ext uri="{D42A27DB-BD31-4B8C-83A1-F6EECF244321}">
                <p14:modId xmlns:p14="http://schemas.microsoft.com/office/powerpoint/2010/main" val="565564439"/>
              </p:ext>
            </p:extLst>
          </p:nvPr>
        </p:nvGraphicFramePr>
        <p:xfrm>
          <a:off x="245179" y="3107440"/>
          <a:ext cx="8690939" cy="1482841"/>
        </p:xfrm>
        <a:graphic>
          <a:graphicData uri="http://schemas.openxmlformats.org/drawingml/2006/table">
            <a:tbl>
              <a:tblPr>
                <a:tableStyleId>{5C22544A-7EE6-4342-B048-85BDC9FD1C3A}</a:tableStyleId>
              </a:tblPr>
              <a:tblGrid>
                <a:gridCol w="5219260">
                  <a:extLst>
                    <a:ext uri="{9D8B030D-6E8A-4147-A177-3AD203B41FA5}">
                      <a16:colId xmlns:a16="http://schemas.microsoft.com/office/drawing/2014/main" val="2615258410"/>
                    </a:ext>
                  </a:extLst>
                </a:gridCol>
                <a:gridCol w="827415">
                  <a:extLst>
                    <a:ext uri="{9D8B030D-6E8A-4147-A177-3AD203B41FA5}">
                      <a16:colId xmlns:a16="http://schemas.microsoft.com/office/drawing/2014/main" val="444377825"/>
                    </a:ext>
                  </a:extLst>
                </a:gridCol>
                <a:gridCol w="943059">
                  <a:extLst>
                    <a:ext uri="{9D8B030D-6E8A-4147-A177-3AD203B41FA5}">
                      <a16:colId xmlns:a16="http://schemas.microsoft.com/office/drawing/2014/main" val="1698147023"/>
                    </a:ext>
                  </a:extLst>
                </a:gridCol>
                <a:gridCol w="832111">
                  <a:extLst>
                    <a:ext uri="{9D8B030D-6E8A-4147-A177-3AD203B41FA5}">
                      <a16:colId xmlns:a16="http://schemas.microsoft.com/office/drawing/2014/main" val="3078007835"/>
                    </a:ext>
                  </a:extLst>
                </a:gridCol>
                <a:gridCol w="869094">
                  <a:extLst>
                    <a:ext uri="{9D8B030D-6E8A-4147-A177-3AD203B41FA5}">
                      <a16:colId xmlns:a16="http://schemas.microsoft.com/office/drawing/2014/main" val="3836649987"/>
                    </a:ext>
                  </a:extLst>
                </a:gridCol>
              </a:tblGrid>
              <a:tr h="0">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Minnesota 2019 MCA-III </a:t>
                      </a:r>
                    </a:p>
                    <a:p>
                      <a:pPr marL="0" algn="ctr" defTabSz="914400" rtl="0" eaLnBrk="1" fontAlgn="ctr" latinLnBrk="0" hangingPunct="1"/>
                      <a:r>
                        <a:rPr lang="en-US" sz="1800" u="none" strike="noStrike" kern="1200" dirty="0">
                          <a:solidFill>
                            <a:schemeClr val="bg1"/>
                          </a:solidFill>
                          <a:effectLst/>
                          <a:latin typeface="+mn-lt"/>
                          <a:ea typeface="+mn-ea"/>
                          <a:cs typeface="+mn-cs"/>
                        </a:rPr>
                        <a:t>White-Black Achievement Gap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Reading Grade 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Reading Grade 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Math Grade 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ctr" latinLnBrk="0" hangingPunct="1"/>
                      <a:r>
                        <a:rPr lang="en-US" sz="1800" u="none" strike="noStrike" kern="1200" dirty="0">
                          <a:solidFill>
                            <a:schemeClr val="bg1"/>
                          </a:solidFill>
                          <a:effectLst/>
                          <a:latin typeface="+mn-lt"/>
                          <a:ea typeface="+mn-ea"/>
                          <a:cs typeface="+mn-cs"/>
                        </a:rPr>
                        <a:t>Math Grade 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70300506"/>
                  </a:ext>
                </a:extLst>
              </a:tr>
              <a:tr h="227870">
                <a:tc>
                  <a:txBody>
                    <a:bodyPr/>
                    <a:lstStyle/>
                    <a:p>
                      <a:pPr algn="l" rtl="0" fontAlgn="b"/>
                      <a:r>
                        <a:rPr lang="en-US" sz="1800" u="none" strike="noStrike" kern="1200" dirty="0">
                          <a:solidFill>
                            <a:schemeClr val="dk1"/>
                          </a:solidFill>
                          <a:effectLst/>
                          <a:latin typeface="+mn-lt"/>
                          <a:ea typeface="+mn-ea"/>
                          <a:cs typeface="+mn-cs"/>
                        </a:rPr>
                        <a:t>White Students 2019 </a:t>
                      </a:r>
                      <a:r>
                        <a:rPr lang="en-US" sz="1800" b="1" u="none" strike="noStrike" kern="1200" dirty="0">
                          <a:solidFill>
                            <a:schemeClr val="dk1"/>
                          </a:solidFill>
                          <a:effectLst/>
                          <a:latin typeface="+mn-lt"/>
                          <a:ea typeface="+mn-ea"/>
                          <a:cs typeface="+mn-cs"/>
                        </a:rPr>
                        <a:t>MCA-II</a:t>
                      </a:r>
                      <a:r>
                        <a:rPr lang="en-US" sz="1800" u="none" strike="noStrike" kern="1200" dirty="0">
                          <a:solidFill>
                            <a:schemeClr val="dk1"/>
                          </a:solidFill>
                          <a:effectLst/>
                          <a:latin typeface="+mn-lt"/>
                          <a:ea typeface="+mn-ea"/>
                          <a:cs typeface="+mn-cs"/>
                        </a:rPr>
                        <a:t>I Proficient &amp; Above</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65%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65%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75%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64%</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620565"/>
                  </a:ext>
                </a:extLst>
              </a:tr>
              <a:tr h="371272">
                <a:tc>
                  <a:txBody>
                    <a:bodyPr/>
                    <a:lstStyle/>
                    <a:p>
                      <a:pPr algn="l" rtl="0" fontAlgn="b"/>
                      <a:r>
                        <a:rPr lang="en-US" sz="1800" u="none" strike="noStrike" kern="1200" dirty="0">
                          <a:solidFill>
                            <a:schemeClr val="dk1"/>
                          </a:solidFill>
                          <a:effectLst/>
                          <a:latin typeface="+mn-lt"/>
                          <a:ea typeface="+mn-ea"/>
                          <a:cs typeface="+mn-cs"/>
                        </a:rPr>
                        <a:t>Black Students 2019 </a:t>
                      </a:r>
                      <a:r>
                        <a:rPr lang="en-US" sz="1800" b="1" u="none" strike="noStrike" kern="1200" dirty="0">
                          <a:solidFill>
                            <a:schemeClr val="dk1"/>
                          </a:solidFill>
                          <a:effectLst/>
                          <a:latin typeface="+mn-lt"/>
                          <a:ea typeface="+mn-ea"/>
                          <a:cs typeface="+mn-cs"/>
                        </a:rPr>
                        <a:t>MCA-III</a:t>
                      </a:r>
                      <a:r>
                        <a:rPr lang="en-US" sz="1800" u="none" strike="noStrike" kern="1200" dirty="0">
                          <a:solidFill>
                            <a:schemeClr val="dk1"/>
                          </a:solidFill>
                          <a:effectLst/>
                          <a:latin typeface="+mn-lt"/>
                          <a:ea typeface="+mn-ea"/>
                          <a:cs typeface="+mn-cs"/>
                        </a:rPr>
                        <a:t> Proficient &amp; Above</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30%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32%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34%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800" u="none" strike="noStrike" kern="1200" dirty="0">
                          <a:solidFill>
                            <a:schemeClr val="dk1"/>
                          </a:solidFill>
                          <a:effectLst/>
                          <a:latin typeface="+mn-lt"/>
                          <a:ea typeface="+mn-ea"/>
                          <a:cs typeface="+mn-cs"/>
                        </a:rPr>
                        <a:t>25%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180380"/>
                  </a:ext>
                </a:extLst>
              </a:tr>
              <a:tr h="0">
                <a:tc>
                  <a:txBody>
                    <a:bodyPr/>
                    <a:lstStyle/>
                    <a:p>
                      <a:pPr algn="l" rtl="0" fontAlgn="b"/>
                      <a:r>
                        <a:rPr lang="en-US" sz="1800" i="1" u="none" strike="noStrike" kern="1200" dirty="0">
                          <a:solidFill>
                            <a:schemeClr val="dk1"/>
                          </a:solidFill>
                          <a:effectLst/>
                          <a:latin typeface="+mn-lt"/>
                          <a:ea typeface="+mn-ea"/>
                          <a:cs typeface="+mn-cs"/>
                        </a:rPr>
                        <a:t>White-Black Achievement Gap MCA-III Proficiency</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35%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33%</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40%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800" b="1" u="none" strike="noStrike" kern="1200" dirty="0">
                          <a:solidFill>
                            <a:schemeClr val="dk1"/>
                          </a:solidFill>
                          <a:effectLst/>
                          <a:latin typeface="+mn-lt"/>
                          <a:ea typeface="+mn-ea"/>
                          <a:cs typeface="+mn-cs"/>
                        </a:rPr>
                        <a:t>38%</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31421509"/>
                  </a:ext>
                </a:extLst>
              </a:tr>
            </a:tbl>
          </a:graphicData>
        </a:graphic>
      </p:graphicFrame>
    </p:spTree>
    <p:extLst>
      <p:ext uri="{BB962C8B-B14F-4D97-AF65-F5344CB8AC3E}">
        <p14:creationId xmlns:p14="http://schemas.microsoft.com/office/powerpoint/2010/main" val="248111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4555-1348-4DE6-8E2F-1BD79EE29730}"/>
              </a:ext>
            </a:extLst>
          </p:cNvPr>
          <p:cNvSpPr>
            <a:spLocks noGrp="1"/>
          </p:cNvSpPr>
          <p:nvPr>
            <p:ph type="title"/>
          </p:nvPr>
        </p:nvSpPr>
        <p:spPr/>
        <p:txBody>
          <a:bodyPr>
            <a:normAutofit fontScale="90000"/>
          </a:bodyPr>
          <a:lstStyle/>
          <a:p>
            <a:r>
              <a:rPr lang="en-US" dirty="0"/>
              <a:t>Student proficiency on MCA-III is declining</a:t>
            </a:r>
          </a:p>
        </p:txBody>
      </p:sp>
      <p:sp>
        <p:nvSpPr>
          <p:cNvPr id="3" name="Slide Number Placeholder 2">
            <a:extLst>
              <a:ext uri="{FF2B5EF4-FFF2-40B4-BE49-F238E27FC236}">
                <a16:creationId xmlns:a16="http://schemas.microsoft.com/office/drawing/2014/main" id="{FBFF1E3D-2D80-4E8C-9850-5744B04EA026}"/>
              </a:ext>
            </a:extLst>
          </p:cNvPr>
          <p:cNvSpPr>
            <a:spLocks noGrp="1"/>
          </p:cNvSpPr>
          <p:nvPr>
            <p:ph type="sldNum" sz="quarter" idx="4"/>
          </p:nvPr>
        </p:nvSpPr>
        <p:spPr/>
        <p:txBody>
          <a:bodyPr/>
          <a:lstStyle/>
          <a:p>
            <a:fld id="{DCBF5701-1E31-4102-832B-09F0AC47C2BD}" type="slidenum">
              <a:rPr lang="en-US" smtClean="0"/>
              <a:pPr/>
              <a:t>8</a:t>
            </a:fld>
            <a:endParaRPr lang="en-US" dirty="0"/>
          </a:p>
        </p:txBody>
      </p:sp>
      <p:sp>
        <p:nvSpPr>
          <p:cNvPr id="4" name="Text Placeholder 3">
            <a:extLst>
              <a:ext uri="{FF2B5EF4-FFF2-40B4-BE49-F238E27FC236}">
                <a16:creationId xmlns:a16="http://schemas.microsoft.com/office/drawing/2014/main" id="{77A1E6EB-6AC6-42F2-91C2-5907BD0D5360}"/>
              </a:ext>
            </a:extLst>
          </p:cNvPr>
          <p:cNvSpPr>
            <a:spLocks noGrp="1"/>
          </p:cNvSpPr>
          <p:nvPr>
            <p:ph type="body" sz="quarter" idx="13"/>
          </p:nvPr>
        </p:nvSpPr>
        <p:spPr>
          <a:xfrm>
            <a:off x="228601" y="782055"/>
            <a:ext cx="8804106" cy="457451"/>
          </a:xfrm>
        </p:spPr>
        <p:txBody>
          <a:bodyPr/>
          <a:lstStyle/>
          <a:p>
            <a:r>
              <a:rPr lang="en-US" sz="2000" i="1" dirty="0"/>
              <a:t>Since 2015, math proficiency has declined 5.3 percentage points.</a:t>
            </a:r>
          </a:p>
        </p:txBody>
      </p:sp>
      <p:graphicFrame>
        <p:nvGraphicFramePr>
          <p:cNvPr id="8" name="Chart 7">
            <a:extLst>
              <a:ext uri="{FF2B5EF4-FFF2-40B4-BE49-F238E27FC236}">
                <a16:creationId xmlns:a16="http://schemas.microsoft.com/office/drawing/2014/main" id="{F1E294E6-CA95-4757-949D-2929008986C7}"/>
              </a:ext>
            </a:extLst>
          </p:cNvPr>
          <p:cNvGraphicFramePr>
            <a:graphicFrameLocks/>
          </p:cNvGraphicFramePr>
          <p:nvPr>
            <p:extLst>
              <p:ext uri="{D42A27DB-BD31-4B8C-83A1-F6EECF244321}">
                <p14:modId xmlns:p14="http://schemas.microsoft.com/office/powerpoint/2010/main" val="1238131498"/>
              </p:ext>
            </p:extLst>
          </p:nvPr>
        </p:nvGraphicFramePr>
        <p:xfrm>
          <a:off x="228600" y="1239507"/>
          <a:ext cx="8686799" cy="5184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73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6D56-40B2-45B6-9066-758F01F20D9C}"/>
              </a:ext>
            </a:extLst>
          </p:cNvPr>
          <p:cNvSpPr>
            <a:spLocks noGrp="1"/>
          </p:cNvSpPr>
          <p:nvPr>
            <p:ph type="title"/>
          </p:nvPr>
        </p:nvSpPr>
        <p:spPr>
          <a:xfrm>
            <a:off x="155425" y="76202"/>
            <a:ext cx="8145494" cy="705853"/>
          </a:xfrm>
        </p:spPr>
        <p:txBody>
          <a:bodyPr>
            <a:normAutofit/>
          </a:bodyPr>
          <a:lstStyle/>
          <a:p>
            <a:r>
              <a:rPr lang="en-US" sz="2800" dirty="0"/>
              <a:t>Student proficiency on MCA-III Math is declining</a:t>
            </a:r>
          </a:p>
        </p:txBody>
      </p:sp>
      <p:sp>
        <p:nvSpPr>
          <p:cNvPr id="3" name="Slide Number Placeholder 2">
            <a:extLst>
              <a:ext uri="{FF2B5EF4-FFF2-40B4-BE49-F238E27FC236}">
                <a16:creationId xmlns:a16="http://schemas.microsoft.com/office/drawing/2014/main" id="{762269F9-C47B-41B9-8C91-7D86737E69AE}"/>
              </a:ext>
            </a:extLst>
          </p:cNvPr>
          <p:cNvSpPr>
            <a:spLocks noGrp="1"/>
          </p:cNvSpPr>
          <p:nvPr>
            <p:ph type="sldNum" sz="quarter" idx="4"/>
          </p:nvPr>
        </p:nvSpPr>
        <p:spPr/>
        <p:txBody>
          <a:bodyPr/>
          <a:lstStyle/>
          <a:p>
            <a:fld id="{DCBF5701-1E31-4102-832B-09F0AC47C2BD}" type="slidenum">
              <a:rPr lang="en-US" smtClean="0"/>
              <a:pPr/>
              <a:t>9</a:t>
            </a:fld>
            <a:endParaRPr lang="en-US" dirty="0"/>
          </a:p>
        </p:txBody>
      </p:sp>
      <p:sp>
        <p:nvSpPr>
          <p:cNvPr id="4" name="Text Placeholder 3">
            <a:extLst>
              <a:ext uri="{FF2B5EF4-FFF2-40B4-BE49-F238E27FC236}">
                <a16:creationId xmlns:a16="http://schemas.microsoft.com/office/drawing/2014/main" id="{5BFD5F76-2758-4576-828B-1F80710AEC52}"/>
              </a:ext>
            </a:extLst>
          </p:cNvPr>
          <p:cNvSpPr>
            <a:spLocks noGrp="1"/>
          </p:cNvSpPr>
          <p:nvPr>
            <p:ph type="body" sz="quarter" idx="13"/>
          </p:nvPr>
        </p:nvSpPr>
        <p:spPr>
          <a:xfrm>
            <a:off x="228601" y="782055"/>
            <a:ext cx="8804106" cy="457451"/>
          </a:xfrm>
        </p:spPr>
        <p:txBody>
          <a:bodyPr/>
          <a:lstStyle/>
          <a:p>
            <a:r>
              <a:rPr lang="en-US" sz="2000" i="1" dirty="0"/>
              <a:t>Over the last five years, the math achievement gap has widened by 2.1 percentage points in grade 4 and 1.4 percentage points in grade 8.</a:t>
            </a:r>
          </a:p>
        </p:txBody>
      </p:sp>
      <p:sp>
        <p:nvSpPr>
          <p:cNvPr id="5" name="Text Placeholder 4">
            <a:extLst>
              <a:ext uri="{FF2B5EF4-FFF2-40B4-BE49-F238E27FC236}">
                <a16:creationId xmlns:a16="http://schemas.microsoft.com/office/drawing/2014/main" id="{D06A2EBA-2F3D-4D41-9299-0B1ADC1B0386}"/>
              </a:ext>
            </a:extLst>
          </p:cNvPr>
          <p:cNvSpPr>
            <a:spLocks noGrp="1"/>
          </p:cNvSpPr>
          <p:nvPr>
            <p:ph type="body" sz="quarter" idx="14"/>
          </p:nvPr>
        </p:nvSpPr>
        <p:spPr/>
        <p:txBody>
          <a:bodyPr/>
          <a:lstStyle/>
          <a:p>
            <a:r>
              <a:rPr lang="en-US" dirty="0"/>
              <a:t>Minnesota Report Card</a:t>
            </a:r>
          </a:p>
        </p:txBody>
      </p:sp>
      <p:graphicFrame>
        <p:nvGraphicFramePr>
          <p:cNvPr id="9" name="Content Placeholder 8">
            <a:extLst>
              <a:ext uri="{FF2B5EF4-FFF2-40B4-BE49-F238E27FC236}">
                <a16:creationId xmlns:a16="http://schemas.microsoft.com/office/drawing/2014/main" id="{27098700-D0DF-411F-8A9F-CECFF55F8ECE}"/>
              </a:ext>
            </a:extLst>
          </p:cNvPr>
          <p:cNvGraphicFramePr>
            <a:graphicFrameLocks noGrp="1"/>
          </p:cNvGraphicFramePr>
          <p:nvPr>
            <p:ph sz="quarter" idx="15"/>
            <p:extLst>
              <p:ext uri="{D42A27DB-BD31-4B8C-83A1-F6EECF244321}">
                <p14:modId xmlns:p14="http://schemas.microsoft.com/office/powerpoint/2010/main" val="3854330029"/>
              </p:ext>
            </p:extLst>
          </p:nvPr>
        </p:nvGraphicFramePr>
        <p:xfrm>
          <a:off x="130343" y="1487908"/>
          <a:ext cx="8902363" cy="4683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05345"/>
      </p:ext>
    </p:extLst>
  </p:cSld>
  <p:clrMapOvr>
    <a:masterClrMapping/>
  </p:clrMapOvr>
</p:sld>
</file>

<file path=ppt/theme/theme1.xml><?xml version="1.0" encoding="utf-8"?>
<a:theme xmlns:a="http://schemas.openxmlformats.org/drawingml/2006/main" name="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10.xml><?xml version="1.0" encoding="utf-8"?>
<a:theme xmlns:a="http://schemas.openxmlformats.org/drawingml/2006/main" name="4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11.xml><?xml version="1.0" encoding="utf-8"?>
<a:theme xmlns:a="http://schemas.openxmlformats.org/drawingml/2006/main" name="5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12.xml><?xml version="1.0" encoding="utf-8"?>
<a:theme xmlns:a="http://schemas.openxmlformats.org/drawingml/2006/main" name="6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13.xml><?xml version="1.0" encoding="utf-8"?>
<a:theme xmlns:a="http://schemas.openxmlformats.org/drawingml/2006/main" name="7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14.xml><?xml version="1.0" encoding="utf-8"?>
<a:theme xmlns:a="http://schemas.openxmlformats.org/drawingml/2006/main" name="9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15.xml><?xml version="1.0" encoding="utf-8"?>
<a:theme xmlns:a="http://schemas.openxmlformats.org/drawingml/2006/main" name="c3-ExcelinEd PowerPoint Theme-2018">
  <a:themeElements>
    <a:clrScheme name="Custom 3">
      <a:dk1>
        <a:srgbClr val="27272B"/>
      </a:dk1>
      <a:lt1>
        <a:sysClr val="window" lastClr="FFFFFF"/>
      </a:lt1>
      <a:dk2>
        <a:srgbClr val="05678B"/>
      </a:dk2>
      <a:lt2>
        <a:srgbClr val="DFE4E5"/>
      </a:lt2>
      <a:accent1>
        <a:srgbClr val="F26652"/>
      </a:accent1>
      <a:accent2>
        <a:srgbClr val="1893D1"/>
      </a:accent2>
      <a:accent3>
        <a:srgbClr val="F26652"/>
      </a:accent3>
      <a:accent4>
        <a:srgbClr val="FFC212"/>
      </a:accent4>
      <a:accent5>
        <a:srgbClr val="C374AF"/>
      </a:accent5>
      <a:accent6>
        <a:srgbClr val="4F4E56"/>
      </a:accent6>
      <a:hlink>
        <a:srgbClr val="0078C1"/>
      </a:hlink>
      <a:folHlink>
        <a:srgbClr val="798EA9"/>
      </a:folHlink>
    </a:clrScheme>
    <a:fontScheme name="2018 EI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3 and c4-PowerPoint Theme-Nov 2016">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3.xml><?xml version="1.0" encoding="utf-8"?>
<a:theme xmlns:a="http://schemas.openxmlformats.org/drawingml/2006/main" name="1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4.xml><?xml version="1.0" encoding="utf-8"?>
<a:theme xmlns:a="http://schemas.openxmlformats.org/drawingml/2006/main" name="2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5.xml><?xml version="1.0" encoding="utf-8"?>
<a:theme xmlns:a="http://schemas.openxmlformats.org/drawingml/2006/main" name="Presentation1">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Presentation1" id="{F65FF7DD-4294-4AA3-868F-CD826641F5B0}" vid="{1D797755-2563-4C72-9E3A-8236DA31AAF1}"/>
    </a:ext>
  </a:extLst>
</a:theme>
</file>

<file path=ppt/theme/theme6.xml><?xml version="1.0" encoding="utf-8"?>
<a:theme xmlns:a="http://schemas.openxmlformats.org/drawingml/2006/main" name="1_Presentation1">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Presentation1" id="{F65FF7DD-4294-4AA3-868F-CD826641F5B0}" vid="{1D797755-2563-4C72-9E3A-8236DA31AAF1}"/>
    </a:ext>
  </a:extLst>
</a:theme>
</file>

<file path=ppt/theme/theme7.xml><?xml version="1.0" encoding="utf-8"?>
<a:theme xmlns:a="http://schemas.openxmlformats.org/drawingml/2006/main" name="c3-ExcelinEd PowerPoint Theme-October 2016">
  <a:themeElements>
    <a:clrScheme name="ExcelinEd Brand Color Palette">
      <a:dk1>
        <a:sysClr val="windowText" lastClr="000000"/>
      </a:dk1>
      <a:lt1>
        <a:sysClr val="window" lastClr="FFFFFF"/>
      </a:lt1>
      <a:dk2>
        <a:srgbClr val="05678B"/>
      </a:dk2>
      <a:lt2>
        <a:srgbClr val="DFE4E5"/>
      </a:lt2>
      <a:accent1>
        <a:srgbClr val="1893D1"/>
      </a:accent1>
      <a:accent2>
        <a:srgbClr val="FFC212"/>
      </a:accent2>
      <a:accent3>
        <a:srgbClr val="F26652"/>
      </a:accent3>
      <a:accent4>
        <a:srgbClr val="C374AF"/>
      </a:accent4>
      <a:accent5>
        <a:srgbClr val="25A570"/>
      </a:accent5>
      <a:accent6>
        <a:srgbClr val="4F4E56"/>
      </a:accent6>
      <a:hlink>
        <a:srgbClr val="0078C1"/>
      </a:hlink>
      <a:folHlink>
        <a:srgbClr val="798EA9"/>
      </a:folHlink>
    </a:clrScheme>
    <a:fontScheme name="ExcelinEd v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8.xml><?xml version="1.0" encoding="utf-8"?>
<a:theme xmlns:a="http://schemas.openxmlformats.org/drawingml/2006/main" name="3_New ExcelinEd">
  <a:themeElements>
    <a:clrScheme name="NEW ExcelinEd Brand Colors">
      <a:dk1>
        <a:srgbClr val="2C2D27"/>
      </a:dk1>
      <a:lt1>
        <a:srgbClr val="FFFFFF"/>
      </a:lt1>
      <a:dk2>
        <a:srgbClr val="EEB91A"/>
      </a:dk2>
      <a:lt2>
        <a:srgbClr val="05678B"/>
      </a:lt2>
      <a:accent1>
        <a:srgbClr val="F26652"/>
      </a:accent1>
      <a:accent2>
        <a:srgbClr val="25A570"/>
      </a:accent2>
      <a:accent3>
        <a:srgbClr val="1893D1"/>
      </a:accent3>
      <a:accent4>
        <a:srgbClr val="FFC21A"/>
      </a:accent4>
      <a:accent5>
        <a:srgbClr val="C374AF"/>
      </a:accent5>
      <a:accent6>
        <a:srgbClr val="4F4E56"/>
      </a:accent6>
      <a:hlink>
        <a:srgbClr val="1893D1"/>
      </a:hlink>
      <a:folHlink>
        <a:srgbClr val="800080"/>
      </a:folHlink>
    </a:clrScheme>
    <a:fontScheme name="ExcelinEd Brand San Serif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New ExcelinEd" id="{58F282D2-6C5A-415B-B6A4-810FCEBDBB36}" vid="{266CC235-77B8-460E-B47C-D3E9EF0027E4}"/>
    </a:ext>
  </a:extLst>
</a:theme>
</file>

<file path=ppt/theme/theme9.xml><?xml version="1.0" encoding="utf-8"?>
<a:theme xmlns:a="http://schemas.openxmlformats.org/drawingml/2006/main" name="Theme1">
  <a:themeElements>
    <a:clrScheme name="ExcelinEd Brand Color Palette">
      <a:dk1>
        <a:sysClr val="windowText" lastClr="000000"/>
      </a:dk1>
      <a:lt1>
        <a:sysClr val="window" lastClr="FFFFFF"/>
      </a:lt1>
      <a:dk2>
        <a:srgbClr val="05678B"/>
      </a:dk2>
      <a:lt2>
        <a:srgbClr val="DFE4E5"/>
      </a:lt2>
      <a:accent1>
        <a:srgbClr val="1893D1"/>
      </a:accent1>
      <a:accent2>
        <a:srgbClr val="FFC212"/>
      </a:accent2>
      <a:accent3>
        <a:srgbClr val="F26652"/>
      </a:accent3>
      <a:accent4>
        <a:srgbClr val="C374AF"/>
      </a:accent4>
      <a:accent5>
        <a:srgbClr val="25A570"/>
      </a:accent5>
      <a:accent6>
        <a:srgbClr val="4F4E56"/>
      </a:accent6>
      <a:hlink>
        <a:srgbClr val="0078C1"/>
      </a:hlink>
      <a:folHlink>
        <a:srgbClr val="798EA9"/>
      </a:folHlink>
    </a:clrScheme>
    <a:fontScheme name="ExcelinEd v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Theme1" id="{1ADC3C1F-3F75-468C-8671-67AB39C4A05A}" vid="{268519A9-9E12-4318-897C-95A29930EE1B}"/>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2353</TotalTime>
  <Words>3162</Words>
  <Application>Microsoft Office PowerPoint</Application>
  <PresentationFormat>On-screen Show (4:3)</PresentationFormat>
  <Paragraphs>690</Paragraphs>
  <Slides>30</Slides>
  <Notes>21</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30</vt:i4>
      </vt:variant>
    </vt:vector>
  </HeadingPairs>
  <TitlesOfParts>
    <vt:vector size="51" baseType="lpstr">
      <vt:lpstr>Arial</vt:lpstr>
      <vt:lpstr>Calibri</vt:lpstr>
      <vt:lpstr>Calibri Light</vt:lpstr>
      <vt:lpstr>Tahoma</vt:lpstr>
      <vt:lpstr>Trebuchet MS</vt:lpstr>
      <vt:lpstr>Wingdings</vt:lpstr>
      <vt:lpstr>New ExcelinEd</vt:lpstr>
      <vt:lpstr>c3 and c4-PowerPoint Theme-Nov 2016</vt:lpstr>
      <vt:lpstr>1_New ExcelinEd</vt:lpstr>
      <vt:lpstr>2_New ExcelinEd</vt:lpstr>
      <vt:lpstr>Presentation1</vt:lpstr>
      <vt:lpstr>1_Presentation1</vt:lpstr>
      <vt:lpstr>c3-ExcelinEd PowerPoint Theme-October 2016</vt:lpstr>
      <vt:lpstr>3_New ExcelinEd</vt:lpstr>
      <vt:lpstr>Theme1</vt:lpstr>
      <vt:lpstr>4_New ExcelinEd</vt:lpstr>
      <vt:lpstr>5_New ExcelinEd</vt:lpstr>
      <vt:lpstr>6_New ExcelinEd</vt:lpstr>
      <vt:lpstr>7_New ExcelinEd</vt:lpstr>
      <vt:lpstr>9_New ExcelinEd</vt:lpstr>
      <vt:lpstr>c3-ExcelinEd PowerPoint Theme-2018</vt:lpstr>
      <vt:lpstr>Foundation for Excellence in Education</vt:lpstr>
      <vt:lpstr>PowerPoint Presentation</vt:lpstr>
      <vt:lpstr>Achievement gaps are not defensible</vt:lpstr>
      <vt:lpstr>Ways the achievement gap narrows</vt:lpstr>
      <vt:lpstr>Minnesota Comprehensive Assessments-III</vt:lpstr>
      <vt:lpstr>National Assessment of Educational Progress (NAEP)</vt:lpstr>
      <vt:lpstr>Proficiency and achievement gaps</vt:lpstr>
      <vt:lpstr>Student proficiency on MCA-III is declining</vt:lpstr>
      <vt:lpstr>Student proficiency on MCA-III Math is declining</vt:lpstr>
      <vt:lpstr>Student proficiency on MCA-III Reading is declining in grade 4 and increasing in grade 8</vt:lpstr>
      <vt:lpstr>MCA-III number and percent proficient</vt:lpstr>
      <vt:lpstr>Student proficiency in grade 3 MCA-III Reading is declining</vt:lpstr>
      <vt:lpstr>Student proficiency in grade 3 MCA-III Reading is declining</vt:lpstr>
      <vt:lpstr>Achievement gaps</vt:lpstr>
      <vt:lpstr>Achievement gaps</vt:lpstr>
      <vt:lpstr>Minnesota NAEP Math performance trend</vt:lpstr>
      <vt:lpstr>Minnesota NAEP Reading performance trend</vt:lpstr>
      <vt:lpstr>Context for state comparisons</vt:lpstr>
      <vt:lpstr>NAEP 2019 Grade 4 Math: Race Adjusted</vt:lpstr>
      <vt:lpstr>NAEP 2019 Grade 4 Math: Income Adjusted</vt:lpstr>
      <vt:lpstr>NAEP 2019 Grade 4 Reading: Race Adjusted</vt:lpstr>
      <vt:lpstr>NAEP 2019 Grade 4 Reading: Income Adjusted</vt:lpstr>
      <vt:lpstr>PowerPoint Presentation</vt:lpstr>
      <vt:lpstr>PowerPoint Presentation</vt:lpstr>
      <vt:lpstr>Policy changes lives</vt:lpstr>
      <vt:lpstr>We convene, customize and collaborate</vt:lpstr>
      <vt:lpstr>PowerPoint Presentation</vt:lpstr>
      <vt:lpstr>A-F School Grades: What gets measured, gets done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for Excellence in Education</dc:title>
  <dc:creator>Christy Hovanetz (Christy@excelined.org)</dc:creator>
  <cp:lastModifiedBy>Christy Hovanetz (Christy@excelined.org)</cp:lastModifiedBy>
  <cp:revision>40</cp:revision>
  <dcterms:created xsi:type="dcterms:W3CDTF">2020-02-12T17:02:12Z</dcterms:created>
  <dcterms:modified xsi:type="dcterms:W3CDTF">2020-02-14T17:55:29Z</dcterms:modified>
</cp:coreProperties>
</file>