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5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3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9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2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8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3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761F5-5AF7-4BE2-8D3C-AE2938E0DDCF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DFD98-40D5-4357-9AD6-354ED264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0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715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97" y="6307741"/>
            <a:ext cx="626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Growing a healthier community: An overview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5" y="5383161"/>
            <a:ext cx="21907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Partners &amp; Collaborators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4445"/>
          <a:stretch/>
        </p:blipFill>
        <p:spPr>
          <a:xfrm>
            <a:off x="297426" y="4228155"/>
            <a:ext cx="3043681" cy="2204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43000"/>
            <a:ext cx="217170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0806"/>
            <a:ext cx="3171825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60256"/>
            <a:ext cx="241935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56" y="3733800"/>
            <a:ext cx="2629644" cy="1737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38600"/>
            <a:ext cx="2344939" cy="25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t="9090" r="-57927" b="-75222"/>
          <a:stretch/>
        </p:blipFill>
        <p:spPr bwMode="auto">
          <a:xfrm>
            <a:off x="533400" y="427377"/>
            <a:ext cx="12805216" cy="116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1371600"/>
            <a:ext cx="1371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00991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441960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860400" cy="30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4" t="14617" r="32430" b="8568"/>
          <a:stretch/>
        </p:blipFill>
        <p:spPr bwMode="auto">
          <a:xfrm>
            <a:off x="1676400" y="-55684"/>
            <a:ext cx="5486399" cy="689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5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12500" r="13206" b="6250"/>
          <a:stretch/>
        </p:blipFill>
        <p:spPr bwMode="auto">
          <a:xfrm>
            <a:off x="-30480" y="0"/>
            <a:ext cx="923739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12083" r="12855" b="6250"/>
          <a:stretch/>
        </p:blipFill>
        <p:spPr bwMode="auto">
          <a:xfrm>
            <a:off x="-9832" y="0"/>
            <a:ext cx="910045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56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10834" r="13089" b="6250"/>
          <a:stretch/>
        </p:blipFill>
        <p:spPr bwMode="auto">
          <a:xfrm>
            <a:off x="-19665" y="-76200"/>
            <a:ext cx="912447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78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Partners &amp; Collaborators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Webb</dc:creator>
  <cp:lastModifiedBy>Chanti Calabria</cp:lastModifiedBy>
  <cp:revision>8</cp:revision>
  <dcterms:created xsi:type="dcterms:W3CDTF">2015-11-08T15:24:43Z</dcterms:created>
  <dcterms:modified xsi:type="dcterms:W3CDTF">2016-04-01T22:01:45Z</dcterms:modified>
</cp:coreProperties>
</file>